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15" r:id="rId6"/>
  </p:sldMasterIdLst>
  <p:notesMasterIdLst>
    <p:notesMasterId r:id="rId51"/>
  </p:notesMasterIdLst>
  <p:handoutMasterIdLst>
    <p:handoutMasterId r:id="rId52"/>
  </p:handoutMasterIdLst>
  <p:sldIdLst>
    <p:sldId id="470" r:id="rId7"/>
    <p:sldId id="545" r:id="rId8"/>
    <p:sldId id="570" r:id="rId9"/>
    <p:sldId id="571" r:id="rId10"/>
    <p:sldId id="572" r:id="rId11"/>
    <p:sldId id="569" r:id="rId12"/>
    <p:sldId id="573" r:id="rId13"/>
    <p:sldId id="574" r:id="rId14"/>
    <p:sldId id="575" r:id="rId15"/>
    <p:sldId id="576" r:id="rId16"/>
    <p:sldId id="577" r:id="rId17"/>
    <p:sldId id="578" r:id="rId18"/>
    <p:sldId id="580" r:id="rId19"/>
    <p:sldId id="546" r:id="rId20"/>
    <p:sldId id="581" r:id="rId21"/>
    <p:sldId id="582" r:id="rId22"/>
    <p:sldId id="547" r:id="rId23"/>
    <p:sldId id="548" r:id="rId24"/>
    <p:sldId id="549" r:id="rId25"/>
    <p:sldId id="550" r:id="rId26"/>
    <p:sldId id="551" r:id="rId27"/>
    <p:sldId id="552" r:id="rId28"/>
    <p:sldId id="553" r:id="rId29"/>
    <p:sldId id="583" r:id="rId30"/>
    <p:sldId id="584" r:id="rId31"/>
    <p:sldId id="585" r:id="rId32"/>
    <p:sldId id="586" r:id="rId33"/>
    <p:sldId id="554" r:id="rId34"/>
    <p:sldId id="555" r:id="rId35"/>
    <p:sldId id="556" r:id="rId36"/>
    <p:sldId id="557" r:id="rId37"/>
    <p:sldId id="558" r:id="rId38"/>
    <p:sldId id="559" r:id="rId39"/>
    <p:sldId id="560" r:id="rId40"/>
    <p:sldId id="561" r:id="rId41"/>
    <p:sldId id="562" r:id="rId42"/>
    <p:sldId id="563" r:id="rId43"/>
    <p:sldId id="564" r:id="rId44"/>
    <p:sldId id="565" r:id="rId45"/>
    <p:sldId id="566" r:id="rId46"/>
    <p:sldId id="567" r:id="rId47"/>
    <p:sldId id="587" r:id="rId48"/>
    <p:sldId id="471" r:id="rId49"/>
    <p:sldId id="486" r:id="rId50"/>
  </p:sldIdLst>
  <p:sldSz cx="9144000" cy="5143500" type="screen16x9"/>
  <p:notesSz cx="6858000" cy="9144000"/>
  <p:defaultTextStyle>
    <a:defPPr>
      <a:defRPr lang="fi-FI"/>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9">
          <p15:clr>
            <a:srgbClr val="A4A3A4"/>
          </p15:clr>
        </p15:guide>
        <p15:guide id="2" orient="horz" pos="696">
          <p15:clr>
            <a:srgbClr val="A4A3A4"/>
          </p15:clr>
        </p15:guide>
        <p15:guide id="3" orient="horz" pos="926">
          <p15:clr>
            <a:srgbClr val="A4A3A4"/>
          </p15:clr>
        </p15:guide>
        <p15:guide id="4" orient="horz" pos="2657">
          <p15:clr>
            <a:srgbClr val="A4A3A4"/>
          </p15:clr>
        </p15:guide>
        <p15:guide id="5" orient="horz" pos="232">
          <p15:clr>
            <a:srgbClr val="A4A3A4"/>
          </p15:clr>
        </p15:guide>
        <p15:guide id="6" orient="horz" pos="487">
          <p15:clr>
            <a:srgbClr val="A4A3A4"/>
          </p15:clr>
        </p15:guide>
        <p15:guide id="7" pos="241">
          <p15:clr>
            <a:srgbClr val="A4A3A4"/>
          </p15:clr>
        </p15:guide>
        <p15:guide id="8" orient="horz">
          <p15:clr>
            <a:srgbClr val="A4A3A4"/>
          </p15:clr>
        </p15:guide>
        <p15:guide id="9" orient="horz" pos="1337">
          <p15:clr>
            <a:srgbClr val="A4A3A4"/>
          </p15:clr>
        </p15:guide>
        <p15:guide id="10" orient="horz" pos="2653">
          <p15:clr>
            <a:srgbClr val="A4A3A4"/>
          </p15:clr>
        </p15:guide>
        <p15:guide id="11" orient="horz" pos="467">
          <p15:clr>
            <a:srgbClr val="A4A3A4"/>
          </p15:clr>
        </p15:guide>
        <p15:guide id="12" orient="horz" pos="3064">
          <p15:clr>
            <a:srgbClr val="A4A3A4"/>
          </p15:clr>
        </p15:guide>
        <p15:guide id="13" orient="horz" pos="845">
          <p15:clr>
            <a:srgbClr val="A4A3A4"/>
          </p15:clr>
        </p15:guide>
        <p15:guide id="14" orient="horz" pos="1492">
          <p15:clr>
            <a:srgbClr val="A4A3A4"/>
          </p15:clr>
        </p15:guide>
        <p15:guide id="15" orient="horz" pos="2339">
          <p15:clr>
            <a:srgbClr val="A4A3A4"/>
          </p15:clr>
        </p15:guide>
        <p15:guide id="16" orient="horz" pos="2848">
          <p15:clr>
            <a:srgbClr val="A4A3A4"/>
          </p15:clr>
        </p15:guide>
        <p15:guide id="17" orient="horz" pos="3239">
          <p15:clr>
            <a:srgbClr val="A4A3A4"/>
          </p15:clr>
        </p15:guide>
        <p15:guide id="18" orient="horz" pos="3149">
          <p15:clr>
            <a:srgbClr val="A4A3A4"/>
          </p15:clr>
        </p15:guide>
        <p15:guide id="19" orient="horz" pos="1037">
          <p15:clr>
            <a:srgbClr val="A4A3A4"/>
          </p15:clr>
        </p15:guide>
        <p15:guide id="20" pos="5759">
          <p15:clr>
            <a:srgbClr val="A4A3A4"/>
          </p15:clr>
        </p15:guide>
        <p15:guide id="21">
          <p15:clr>
            <a:srgbClr val="A4A3A4"/>
          </p15:clr>
        </p15:guide>
        <p15:guide id="22" pos="2880">
          <p15:clr>
            <a:srgbClr val="A4A3A4"/>
          </p15:clr>
        </p15:guide>
        <p15:guide id="23" pos="3312">
          <p15:clr>
            <a:srgbClr val="A4A3A4"/>
          </p15:clr>
        </p15:guide>
        <p15:guide id="24" pos="246">
          <p15:clr>
            <a:srgbClr val="A4A3A4"/>
          </p15:clr>
        </p15:guide>
        <p15:guide id="25" pos="5513">
          <p15:clr>
            <a:srgbClr val="A4A3A4"/>
          </p15:clr>
        </p15:guide>
        <p15:guide id="26" pos="4182">
          <p15:clr>
            <a:srgbClr val="A4A3A4"/>
          </p15:clr>
        </p15:guide>
        <p15:guide id="27" pos="1518">
          <p15:clr>
            <a:srgbClr val="A4A3A4"/>
          </p15:clr>
        </p15:guide>
        <p15:guide id="28" pos="3708">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dduri, VenkateshReddy" initials="MV" lastIdx="1" clrIdx="0">
    <p:extLst>
      <p:ext uri="{19B8F6BF-5375-455C-9EA6-DF929625EA0E}">
        <p15:presenceInfo xmlns:p15="http://schemas.microsoft.com/office/powerpoint/2012/main" userId="S-1-5-21-527237240-2000478354-839522115-18304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5F1"/>
    <a:srgbClr val="FF0066"/>
    <a:srgbClr val="981D97"/>
    <a:srgbClr val="007FA3"/>
    <a:srgbClr val="8C8D8D"/>
    <a:srgbClr val="F1F2F2"/>
    <a:srgbClr val="898989"/>
    <a:srgbClr val="FFFFFF"/>
    <a:srgbClr val="888A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5" autoAdjust="0"/>
    <p:restoredTop sz="90854" autoAdjust="0"/>
  </p:normalViewPr>
  <p:slideViewPr>
    <p:cSldViewPr snapToGrid="0" snapToObjects="1" showGuides="1">
      <p:cViewPr varScale="1">
        <p:scale>
          <a:sx n="86" d="100"/>
          <a:sy n="86" d="100"/>
        </p:scale>
        <p:origin x="876" y="90"/>
      </p:cViewPr>
      <p:guideLst>
        <p:guide orient="horz" pos="2889"/>
        <p:guide orient="horz" pos="696"/>
        <p:guide orient="horz" pos="926"/>
        <p:guide orient="horz" pos="2657"/>
        <p:guide orient="horz" pos="232"/>
        <p:guide orient="horz" pos="487"/>
        <p:guide pos="241"/>
        <p:guide orient="horz"/>
        <p:guide orient="horz" pos="1337"/>
        <p:guide orient="horz" pos="2653"/>
        <p:guide orient="horz" pos="467"/>
        <p:guide orient="horz" pos="3064"/>
        <p:guide orient="horz" pos="845"/>
        <p:guide orient="horz" pos="1492"/>
        <p:guide orient="horz" pos="2339"/>
        <p:guide orient="horz" pos="2848"/>
        <p:guide orient="horz" pos="3239"/>
        <p:guide orient="horz" pos="3149"/>
        <p:guide orient="horz" pos="1037"/>
        <p:guide pos="5759"/>
        <p:guide/>
        <p:guide pos="2880"/>
        <p:guide pos="3312"/>
        <p:guide pos="246"/>
        <p:guide pos="5513"/>
        <p:guide pos="4182"/>
        <p:guide pos="1518"/>
        <p:guide pos="3708"/>
      </p:guideLst>
    </p:cSldViewPr>
  </p:slideViewPr>
  <p:outlineViewPr>
    <p:cViewPr>
      <p:scale>
        <a:sx n="33" d="100"/>
        <a:sy n="33" d="100"/>
      </p:scale>
      <p:origin x="0" y="13752"/>
    </p:cViewPr>
  </p:outlineViewPr>
  <p:notesTextViewPr>
    <p:cViewPr>
      <p:scale>
        <a:sx n="1" d="1"/>
        <a:sy n="1" d="1"/>
      </p:scale>
      <p:origin x="0" y="0"/>
    </p:cViewPr>
  </p:notesTextViewPr>
  <p:sorterViewPr>
    <p:cViewPr>
      <p:scale>
        <a:sx n="100" d="100"/>
        <a:sy n="100" d="100"/>
      </p:scale>
      <p:origin x="0" y="0"/>
    </p:cViewPr>
  </p:sorterViewPr>
  <p:notesViewPr>
    <p:cSldViewPr snapToGrid="0" snapToObjects="1" showGuides="1">
      <p:cViewPr varScale="1">
        <p:scale>
          <a:sx n="55" d="100"/>
          <a:sy n="55" d="100"/>
        </p:scale>
        <p:origin x="2880"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commentAuthors" Target="commentAuthor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notesMaster" Target="notesMasters/notesMaster1.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4993E57-F06E-2343-8505-8306C931B374}" type="datetimeFigureOut">
              <a:rPr lang="en-US" smtClean="0"/>
              <a:pPr/>
              <a:t>11/22/2020</a:t>
            </a:fld>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930BA0C0-C469-224C-A13F-1126ACE84987}" type="slidenum">
              <a:rPr lang="en-US" smtClean="0"/>
              <a:pPr/>
              <a:t>‹#›</a:t>
            </a:fld>
            <a:endParaRPr lang="en-US" dirty="0"/>
          </a:p>
        </p:txBody>
      </p:sp>
      <p:sp>
        <p:nvSpPr>
          <p:cNvPr id="6" name="Footer Placeholder 5">
            <a:extLst>
              <a:ext uri="{FF2B5EF4-FFF2-40B4-BE49-F238E27FC236}">
                <a16:creationId xmlns:a16="http://schemas.microsoft.com/office/drawing/2014/main" id="{C68837CB-D560-439B-9E41-33CE5B57C5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268367666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A07BF84B-43E9-48BB-A1EC-434B40C422C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D7B3247D-C61B-494F-AB87-BD57C0B133FA}"/>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2BF8EA00-D115-4FA3-953F-E77C03B8977A}"/>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Slide Number Placeholder 10">
            <a:extLst>
              <a:ext uri="{FF2B5EF4-FFF2-40B4-BE49-F238E27FC236}">
                <a16:creationId xmlns:a16="http://schemas.microsoft.com/office/drawing/2014/main" id="{38AB6994-E498-4890-9F41-1077DF329E0F}"/>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247DB0-7931-4014-B678-B15A51A52B79}" type="slidenum">
              <a:rPr lang="en-US" smtClean="0"/>
              <a:t>‹#›</a:t>
            </a:fld>
            <a:endParaRPr lang="en-US"/>
          </a:p>
        </p:txBody>
      </p:sp>
      <p:sp>
        <p:nvSpPr>
          <p:cNvPr id="12" name="Notes Placeholder 11">
            <a:extLst>
              <a:ext uri="{FF2B5EF4-FFF2-40B4-BE49-F238E27FC236}">
                <a16:creationId xmlns:a16="http://schemas.microsoft.com/office/drawing/2014/main" id="{0B9880B8-D3A5-4CA0-89D8-1EACC6F021D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Date Placeholder 12">
            <a:extLst>
              <a:ext uri="{FF2B5EF4-FFF2-40B4-BE49-F238E27FC236}">
                <a16:creationId xmlns:a16="http://schemas.microsoft.com/office/drawing/2014/main" id="{DA8CFBC0-B78A-42D1-8D81-079A5BC3585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8CDC28-966F-45AC-A8C1-46CA0866761A}" type="datetimeFigureOut">
              <a:rPr lang="en-US" smtClean="0"/>
              <a:t>11/22/2020</a:t>
            </a:fld>
            <a:endParaRPr lang="en-US"/>
          </a:p>
        </p:txBody>
      </p:sp>
    </p:spTree>
    <p:extLst>
      <p:ext uri="{BB962C8B-B14F-4D97-AF65-F5344CB8AC3E}">
        <p14:creationId xmlns:p14="http://schemas.microsoft.com/office/powerpoint/2010/main" val="152941120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1pPr>
    <a:lvl2pPr marL="4572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2pPr>
    <a:lvl3pPr marL="9144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3pPr>
    <a:lvl4pPr marL="13716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4pPr>
    <a:lvl5pPr marL="1828800" algn="l" defTabSz="914400" rtl="0" eaLnBrk="1" latinLnBrk="0" hangingPunct="1">
      <a:defRPr sz="1200"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19</a:t>
            </a:fld>
            <a:endParaRPr lang="en-US"/>
          </a:p>
        </p:txBody>
      </p:sp>
    </p:spTree>
    <p:extLst>
      <p:ext uri="{BB962C8B-B14F-4D97-AF65-F5344CB8AC3E}">
        <p14:creationId xmlns:p14="http://schemas.microsoft.com/office/powerpoint/2010/main" val="3798870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33</a:t>
            </a:fld>
            <a:endParaRPr lang="en-US"/>
          </a:p>
        </p:txBody>
      </p:sp>
    </p:spTree>
    <p:extLst>
      <p:ext uri="{BB962C8B-B14F-4D97-AF65-F5344CB8AC3E}">
        <p14:creationId xmlns:p14="http://schemas.microsoft.com/office/powerpoint/2010/main" val="2281569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34</a:t>
            </a:fld>
            <a:endParaRPr lang="en-US"/>
          </a:p>
        </p:txBody>
      </p:sp>
    </p:spTree>
    <p:extLst>
      <p:ext uri="{BB962C8B-B14F-4D97-AF65-F5344CB8AC3E}">
        <p14:creationId xmlns:p14="http://schemas.microsoft.com/office/powerpoint/2010/main" val="32394594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35</a:t>
            </a:fld>
            <a:endParaRPr lang="en-US"/>
          </a:p>
        </p:txBody>
      </p:sp>
    </p:spTree>
    <p:extLst>
      <p:ext uri="{BB962C8B-B14F-4D97-AF65-F5344CB8AC3E}">
        <p14:creationId xmlns:p14="http://schemas.microsoft.com/office/powerpoint/2010/main" val="1456343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Is taking the built application that have tested and deploying that into prod servers automatically for release. </a:t>
            </a:r>
          </a:p>
          <a:p>
            <a:pPr marL="228600" indent="-228600">
              <a:buAutoNum type="arabicPeriod"/>
            </a:pPr>
            <a:r>
              <a:rPr lang="en-US" dirty="0"/>
              <a:t>It is not good practice to do , we need to take some measures before deploying in prod servers.   </a:t>
            </a:r>
          </a:p>
        </p:txBody>
      </p:sp>
      <p:sp>
        <p:nvSpPr>
          <p:cNvPr id="4" name="Slide Number Placeholder 3"/>
          <p:cNvSpPr>
            <a:spLocks noGrp="1"/>
          </p:cNvSpPr>
          <p:nvPr>
            <p:ph type="sldNum" sz="quarter" idx="5"/>
          </p:nvPr>
        </p:nvSpPr>
        <p:spPr/>
        <p:txBody>
          <a:bodyPr/>
          <a:lstStyle/>
          <a:p>
            <a:fld id="{E2247DB0-7931-4014-B678-B15A51A52B79}" type="slidenum">
              <a:rPr lang="en-US" smtClean="0"/>
              <a:t>36</a:t>
            </a:fld>
            <a:endParaRPr lang="en-US"/>
          </a:p>
        </p:txBody>
      </p:sp>
    </p:spTree>
    <p:extLst>
      <p:ext uri="{BB962C8B-B14F-4D97-AF65-F5344CB8AC3E}">
        <p14:creationId xmlns:p14="http://schemas.microsoft.com/office/powerpoint/2010/main" val="13578738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Issues of Deployment -  because of dependencies mismatch app is not working in prod</a:t>
            </a:r>
          </a:p>
          <a:p>
            <a:pPr marL="228600" indent="-228600">
              <a:buAutoNum type="arabicPeriod"/>
            </a:pPr>
            <a:r>
              <a:rPr lang="en-US" dirty="0"/>
              <a:t>Infrastructure as a code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37</a:t>
            </a:fld>
            <a:endParaRPr lang="en-US"/>
          </a:p>
        </p:txBody>
      </p:sp>
    </p:spTree>
    <p:extLst>
      <p:ext uri="{BB962C8B-B14F-4D97-AF65-F5344CB8AC3E}">
        <p14:creationId xmlns:p14="http://schemas.microsoft.com/office/powerpoint/2010/main" val="2554303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Light weight alternative to virtual machines.</a:t>
            </a:r>
          </a:p>
          <a:p>
            <a:pPr marL="228600" indent="-228600">
              <a:buAutoNum type="arabicPeriod"/>
            </a:pPr>
            <a:r>
              <a:rPr lang="en-US" dirty="0"/>
              <a:t>Contains binaries and libraries required for an application. We don’t have Host OS.</a:t>
            </a:r>
          </a:p>
        </p:txBody>
      </p:sp>
      <p:sp>
        <p:nvSpPr>
          <p:cNvPr id="4" name="Slide Number Placeholder 3"/>
          <p:cNvSpPr>
            <a:spLocks noGrp="1"/>
          </p:cNvSpPr>
          <p:nvPr>
            <p:ph type="sldNum" sz="quarter" idx="5"/>
          </p:nvPr>
        </p:nvSpPr>
        <p:spPr/>
        <p:txBody>
          <a:bodyPr/>
          <a:lstStyle/>
          <a:p>
            <a:fld id="{E2247DB0-7931-4014-B678-B15A51A52B79}" type="slidenum">
              <a:rPr lang="en-US" smtClean="0"/>
              <a:t>38</a:t>
            </a:fld>
            <a:endParaRPr lang="en-US"/>
          </a:p>
        </p:txBody>
      </p:sp>
    </p:spTree>
    <p:extLst>
      <p:ext uri="{BB962C8B-B14F-4D97-AF65-F5344CB8AC3E}">
        <p14:creationId xmlns:p14="http://schemas.microsoft.com/office/powerpoint/2010/main" val="1504912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Its an integration of organization security tools , aggregation , normalization and co-relation of the data that is produced by security tools.</a:t>
            </a:r>
          </a:p>
          <a:p>
            <a:pPr marL="228600" indent="-228600">
              <a:buAutoNum type="arabicPeriod"/>
            </a:pPr>
            <a:r>
              <a:rPr lang="en-US" dirty="0"/>
              <a:t>Resolves system errors – low memory and unreachable server.</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39</a:t>
            </a:fld>
            <a:endParaRPr lang="en-US"/>
          </a:p>
        </p:txBody>
      </p:sp>
    </p:spTree>
    <p:extLst>
      <p:ext uri="{BB962C8B-B14F-4D97-AF65-F5344CB8AC3E}">
        <p14:creationId xmlns:p14="http://schemas.microsoft.com/office/powerpoint/2010/main" val="2209891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40</a:t>
            </a:fld>
            <a:endParaRPr lang="en-US"/>
          </a:p>
        </p:txBody>
      </p:sp>
    </p:spTree>
    <p:extLst>
      <p:ext uri="{BB962C8B-B14F-4D97-AF65-F5344CB8AC3E}">
        <p14:creationId xmlns:p14="http://schemas.microsoft.com/office/powerpoint/2010/main" val="12055887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41</a:t>
            </a:fld>
            <a:endParaRPr lang="en-US"/>
          </a:p>
        </p:txBody>
      </p:sp>
    </p:spTree>
    <p:extLst>
      <p:ext uri="{BB962C8B-B14F-4D97-AF65-F5344CB8AC3E}">
        <p14:creationId xmlns:p14="http://schemas.microsoft.com/office/powerpoint/2010/main" val="2473672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42</a:t>
            </a:fld>
            <a:endParaRPr lang="en-US"/>
          </a:p>
        </p:txBody>
      </p:sp>
    </p:spTree>
    <p:extLst>
      <p:ext uri="{BB962C8B-B14F-4D97-AF65-F5344CB8AC3E}">
        <p14:creationId xmlns:p14="http://schemas.microsoft.com/office/powerpoint/2010/main" val="2909476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Waterfall model is pretty linear and straight, Agile is continuous ( design, build and test continuous) – breaks entire SDLC into small sprints  due to which software is delivered continuously.</a:t>
            </a:r>
          </a:p>
        </p:txBody>
      </p:sp>
      <p:sp>
        <p:nvSpPr>
          <p:cNvPr id="4" name="Slide Number Placeholder 3"/>
          <p:cNvSpPr>
            <a:spLocks noGrp="1"/>
          </p:cNvSpPr>
          <p:nvPr>
            <p:ph type="sldNum" sz="quarter" idx="5"/>
          </p:nvPr>
        </p:nvSpPr>
        <p:spPr/>
        <p:txBody>
          <a:bodyPr/>
          <a:lstStyle/>
          <a:p>
            <a:fld id="{E2247DB0-7931-4014-B678-B15A51A52B79}" type="slidenum">
              <a:rPr lang="en-US" smtClean="0"/>
              <a:t>21</a:t>
            </a:fld>
            <a:endParaRPr lang="en-US"/>
          </a:p>
        </p:txBody>
      </p:sp>
    </p:spTree>
    <p:extLst>
      <p:ext uri="{BB962C8B-B14F-4D97-AF65-F5344CB8AC3E}">
        <p14:creationId xmlns:p14="http://schemas.microsoft.com/office/powerpoint/2010/main" val="1708466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Dev is agile ( continuously) , when we talk about deployment it is not happening continuously. Dev wants Change and Ops want Stability. </a:t>
            </a:r>
          </a:p>
          <a:p>
            <a:pPr marL="228600" indent="-228600">
              <a:buAutoNum type="arabicPeriod"/>
            </a:pPr>
            <a:r>
              <a:rPr lang="en-US" dirty="0"/>
              <a:t>Code works in my local and it  is not working in Production.</a:t>
            </a:r>
          </a:p>
        </p:txBody>
      </p:sp>
      <p:sp>
        <p:nvSpPr>
          <p:cNvPr id="4" name="Slide Number Placeholder 3"/>
          <p:cNvSpPr>
            <a:spLocks noGrp="1"/>
          </p:cNvSpPr>
          <p:nvPr>
            <p:ph type="sldNum" sz="quarter" idx="5"/>
          </p:nvPr>
        </p:nvSpPr>
        <p:spPr/>
        <p:txBody>
          <a:bodyPr/>
          <a:lstStyle/>
          <a:p>
            <a:fld id="{E2247DB0-7931-4014-B678-B15A51A52B79}" type="slidenum">
              <a:rPr lang="en-US" smtClean="0"/>
              <a:t>22</a:t>
            </a:fld>
            <a:endParaRPr lang="en-US"/>
          </a:p>
        </p:txBody>
      </p:sp>
    </p:spTree>
    <p:extLst>
      <p:ext uri="{BB962C8B-B14F-4D97-AF65-F5344CB8AC3E}">
        <p14:creationId xmlns:p14="http://schemas.microsoft.com/office/powerpoint/2010/main" val="1455109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SDLC Strategy bridges gap between Dev side and Operations side of company.</a:t>
            </a:r>
          </a:p>
          <a:p>
            <a:pPr marL="228600" indent="-228600">
              <a:buAutoNum type="arabicPeriod"/>
            </a:pPr>
            <a:r>
              <a:rPr lang="en-US" dirty="0"/>
              <a:t>It is not a technology rather it is methodology.</a:t>
            </a:r>
          </a:p>
          <a:p>
            <a:pPr marL="228600" indent="-228600">
              <a:buAutoNum type="arabicPeriod"/>
            </a:pPr>
            <a:r>
              <a:rPr lang="en-US" dirty="0"/>
              <a:t>Practice dedicated to study of building evolving rapidity changing systems at scale.</a:t>
            </a:r>
          </a:p>
        </p:txBody>
      </p:sp>
      <p:sp>
        <p:nvSpPr>
          <p:cNvPr id="4" name="Slide Number Placeholder 3"/>
          <p:cNvSpPr>
            <a:spLocks noGrp="1"/>
          </p:cNvSpPr>
          <p:nvPr>
            <p:ph type="sldNum" sz="quarter" idx="5"/>
          </p:nvPr>
        </p:nvSpPr>
        <p:spPr/>
        <p:txBody>
          <a:bodyPr/>
          <a:lstStyle/>
          <a:p>
            <a:fld id="{E2247DB0-7931-4014-B678-B15A51A52B79}" type="slidenum">
              <a:rPr lang="en-US" smtClean="0"/>
              <a:t>23</a:t>
            </a:fld>
            <a:endParaRPr lang="en-US"/>
          </a:p>
        </p:txBody>
      </p:sp>
    </p:spTree>
    <p:extLst>
      <p:ext uri="{BB962C8B-B14F-4D97-AF65-F5344CB8AC3E}">
        <p14:creationId xmlns:p14="http://schemas.microsoft.com/office/powerpoint/2010/main" val="33821983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DevOps is a practice of Operations and Development engineers participating together in entire software development life cycle from design to development process to production.</a:t>
            </a:r>
          </a:p>
          <a:p>
            <a:pPr marL="228600" indent="-228600">
              <a:buAutoNum type="arabicPeriod"/>
            </a:pPr>
            <a:r>
              <a:rPr lang="en-US" dirty="0"/>
              <a:t>Operations staff also uses same techniques as dev teams use for coding. We can further explore in later sections how this is justified.</a:t>
            </a:r>
          </a:p>
          <a:p>
            <a:pPr marL="228600" indent="-228600">
              <a:buAutoNum type="arabicPeriod"/>
            </a:pPr>
            <a:r>
              <a:rPr lang="en-US" dirty="0"/>
              <a:t>Infrastructure as a code.</a:t>
            </a:r>
          </a:p>
          <a:p>
            <a:pPr marL="228600" indent="-228600">
              <a:buAutoNum type="arabicPeriod"/>
            </a:pPr>
            <a:r>
              <a:rPr lang="en-US" dirty="0"/>
              <a:t>Helps to develop good software in time.</a:t>
            </a:r>
          </a:p>
          <a:p>
            <a:pPr marL="228600" indent="-228600">
              <a:buAutoNum type="arabicPeriod"/>
            </a:pPr>
            <a:r>
              <a:rPr lang="en-US" dirty="0"/>
              <a:t>Everything happens continuously (coding to deploy )</a:t>
            </a:r>
          </a:p>
          <a:p>
            <a:pPr marL="228600" indent="-228600">
              <a:buAutoNum type="arabicPeriod"/>
            </a:pPr>
            <a:r>
              <a:rPr lang="en-US" dirty="0"/>
              <a:t>Vagrant.</a:t>
            </a:r>
          </a:p>
        </p:txBody>
      </p:sp>
      <p:sp>
        <p:nvSpPr>
          <p:cNvPr id="4" name="Slide Number Placeholder 3"/>
          <p:cNvSpPr>
            <a:spLocks noGrp="1"/>
          </p:cNvSpPr>
          <p:nvPr>
            <p:ph type="sldNum" sz="quarter" idx="5"/>
          </p:nvPr>
        </p:nvSpPr>
        <p:spPr/>
        <p:txBody>
          <a:bodyPr/>
          <a:lstStyle/>
          <a:p>
            <a:fld id="{E2247DB0-7931-4014-B678-B15A51A52B79}" type="slidenum">
              <a:rPr lang="en-US" smtClean="0"/>
              <a:t>28</a:t>
            </a:fld>
            <a:endParaRPr lang="en-US"/>
          </a:p>
        </p:txBody>
      </p:sp>
    </p:spTree>
    <p:extLst>
      <p:ext uri="{BB962C8B-B14F-4D97-AF65-F5344CB8AC3E}">
        <p14:creationId xmlns:p14="http://schemas.microsoft.com/office/powerpoint/2010/main" val="29088836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Version Control  - various develops commits the code and if error occur then it is difficult to find which commit caused issue. Version control gives this option.</a:t>
            </a:r>
          </a:p>
        </p:txBody>
      </p:sp>
      <p:sp>
        <p:nvSpPr>
          <p:cNvPr id="4" name="Slide Number Placeholder 3"/>
          <p:cNvSpPr>
            <a:spLocks noGrp="1"/>
          </p:cNvSpPr>
          <p:nvPr>
            <p:ph type="sldNum" sz="quarter" idx="5"/>
          </p:nvPr>
        </p:nvSpPr>
        <p:spPr/>
        <p:txBody>
          <a:bodyPr/>
          <a:lstStyle/>
          <a:p>
            <a:fld id="{E2247DB0-7931-4014-B678-B15A51A52B79}" type="slidenum">
              <a:rPr lang="en-US" smtClean="0"/>
              <a:t>29</a:t>
            </a:fld>
            <a:endParaRPr lang="en-US"/>
          </a:p>
        </p:txBody>
      </p:sp>
    </p:spTree>
    <p:extLst>
      <p:ext uri="{BB962C8B-B14F-4D97-AF65-F5344CB8AC3E}">
        <p14:creationId xmlns:p14="http://schemas.microsoft.com/office/powerpoint/2010/main" val="1624546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a:t>CVCS – Central server stores all the files and uses single repository. All the Operations performed directly into the central servers.</a:t>
            </a:r>
          </a:p>
          <a:p>
            <a:pPr marL="228600" indent="-228600">
              <a:buAutoNum type="arabicPeriod"/>
            </a:pPr>
            <a:r>
              <a:rPr lang="en-US" dirty="0"/>
              <a:t>Commit Id and commit msg will be there for each commit. It is not available locally and it requires network connection. </a:t>
            </a:r>
          </a:p>
          <a:p>
            <a:pPr marL="228600" indent="-228600">
              <a:buAutoNum type="arabicPeriod"/>
            </a:pPr>
            <a:r>
              <a:rPr lang="en-US" dirty="0"/>
              <a:t>If central server corrupted or crashed then we will losing entire project. Examples : PVCS , SVN</a:t>
            </a:r>
          </a:p>
          <a:p>
            <a:pPr marL="228600" indent="-228600">
              <a:buAutoNum type="arabicPeriod"/>
            </a:pPr>
            <a:r>
              <a:rPr lang="en-US" dirty="0"/>
              <a:t>DVCS -  Everyone have clone of main repository in their local. They can commit and update local repository anytime without network connection. </a:t>
            </a:r>
          </a:p>
          <a:p>
            <a:pPr marL="228600" indent="-228600">
              <a:buAutoNum type="arabicPeriod"/>
            </a:pPr>
            <a:r>
              <a:rPr lang="en-US" dirty="0"/>
              <a:t>If central server crashed, then it will be easy to rebuild as each developer might have full copy of it. Examples Git.</a:t>
            </a:r>
          </a:p>
          <a:p>
            <a:pPr marL="228600" indent="-228600">
              <a:buAutoNum type="arabicPeriod"/>
            </a:pPr>
            <a:r>
              <a:rPr lang="en-US" dirty="0"/>
              <a:t>Git is very widely adapted by all companies and we will discuss about Git in following slide.</a:t>
            </a:r>
          </a:p>
        </p:txBody>
      </p:sp>
      <p:sp>
        <p:nvSpPr>
          <p:cNvPr id="4" name="Slide Number Placeholder 3"/>
          <p:cNvSpPr>
            <a:spLocks noGrp="1"/>
          </p:cNvSpPr>
          <p:nvPr>
            <p:ph type="sldNum" sz="quarter" idx="5"/>
          </p:nvPr>
        </p:nvSpPr>
        <p:spPr/>
        <p:txBody>
          <a:bodyPr/>
          <a:lstStyle/>
          <a:p>
            <a:fld id="{E2247DB0-7931-4014-B678-B15A51A52B79}" type="slidenum">
              <a:rPr lang="en-US" smtClean="0"/>
              <a:t>30</a:t>
            </a:fld>
            <a:endParaRPr lang="en-US"/>
          </a:p>
        </p:txBody>
      </p:sp>
    </p:spTree>
    <p:extLst>
      <p:ext uri="{BB962C8B-B14F-4D97-AF65-F5344CB8AC3E}">
        <p14:creationId xmlns:p14="http://schemas.microsoft.com/office/powerpoint/2010/main" val="38840440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31</a:t>
            </a:fld>
            <a:endParaRPr lang="en-US"/>
          </a:p>
        </p:txBody>
      </p:sp>
    </p:spTree>
    <p:extLst>
      <p:ext uri="{BB962C8B-B14F-4D97-AF65-F5344CB8AC3E}">
        <p14:creationId xmlns:p14="http://schemas.microsoft.com/office/powerpoint/2010/main" val="7534400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E2247DB0-7931-4014-B678-B15A51A52B79}" type="slidenum">
              <a:rPr lang="en-US" smtClean="0"/>
              <a:t>32</a:t>
            </a:fld>
            <a:endParaRPr lang="en-US"/>
          </a:p>
        </p:txBody>
      </p:sp>
    </p:spTree>
    <p:extLst>
      <p:ext uri="{BB962C8B-B14F-4D97-AF65-F5344CB8AC3E}">
        <p14:creationId xmlns:p14="http://schemas.microsoft.com/office/powerpoint/2010/main" val="404285330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40056449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7" name="Slide Number Placeholder 6"/>
          <p:cNvSpPr>
            <a:spLocks noGrp="1"/>
          </p:cNvSpPr>
          <p:nvPr>
            <p:ph type="sldNum" sz="quarter" idx="12"/>
          </p:nvPr>
        </p:nvSpPr>
        <p:spPr/>
        <p:txBody>
          <a:body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371600"/>
            <a:ext cx="4096800" cy="3253979"/>
          </a:xfrm>
        </p:spPr>
        <p:txBody>
          <a:bodyPr/>
          <a:lstStyle/>
          <a:p>
            <a:pPr lvl="0"/>
            <a:r>
              <a:rPr lang="en-US"/>
              <a:t>Edit Master text styles</a:t>
            </a:r>
          </a:p>
          <a:p>
            <a:pPr lvl="1"/>
            <a:r>
              <a:rPr lang="en-US"/>
              <a:t>Second level</a:t>
            </a:r>
          </a:p>
          <a:p>
            <a:pPr lvl="2"/>
            <a:r>
              <a:rPr lang="en-US"/>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42674903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783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990632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with sub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C60C2248-B95D-984B-A0F4-42B9A4652AA7}" type="slidenum">
              <a:rPr lang="en-US" smtClean="0"/>
              <a:pPr/>
              <a:t>‹#›</a:t>
            </a:fld>
            <a:endParaRPr lang="en-US" dirty="0"/>
          </a:p>
        </p:txBody>
      </p:sp>
      <p:sp>
        <p:nvSpPr>
          <p:cNvPr id="7" name="Text Placeholder 5"/>
          <p:cNvSpPr>
            <a:spLocks noGrp="1"/>
          </p:cNvSpPr>
          <p:nvPr>
            <p:ph type="body" sz="quarter" idx="15"/>
          </p:nvPr>
        </p:nvSpPr>
        <p:spPr>
          <a:xfrm>
            <a:off x="382396" y="745403"/>
            <a:ext cx="8361362" cy="51300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Tree>
    <p:extLst>
      <p:ext uri="{BB962C8B-B14F-4D97-AF65-F5344CB8AC3E}">
        <p14:creationId xmlns:p14="http://schemas.microsoft.com/office/powerpoint/2010/main" val="5772795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4250964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nd imag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5" name="Content Placeholder 2"/>
          <p:cNvSpPr>
            <a:spLocks noGrp="1"/>
          </p:cNvSpPr>
          <p:nvPr>
            <p:ph idx="1"/>
          </p:nvPr>
        </p:nvSpPr>
        <p:spPr>
          <a:xfrm>
            <a:off x="392112" y="1241824"/>
            <a:ext cx="4068000" cy="3383756"/>
          </a:xfrm>
          <a:prstGeom prst="rect">
            <a:avLst/>
          </a:prstGeom>
        </p:spPr>
        <p:txBody>
          <a:bodyPr/>
          <a:lstStyle/>
          <a:p>
            <a:pPr lvl="0"/>
            <a:r>
              <a:rPr lang="en-US"/>
              <a:t>Edit Master text styles</a:t>
            </a:r>
          </a:p>
          <a:p>
            <a:pPr lvl="1"/>
            <a:r>
              <a:rPr lang="en-US"/>
              <a:t>Second level</a:t>
            </a:r>
          </a:p>
          <a:p>
            <a:pPr lvl="2"/>
            <a:r>
              <a:rPr lang="en-US"/>
              <a:t>Third level</a:t>
            </a:r>
          </a:p>
        </p:txBody>
      </p:sp>
      <p:sp>
        <p:nvSpPr>
          <p:cNvPr id="14" name="Picture Placeholder 12"/>
          <p:cNvSpPr>
            <a:spLocks noGrp="1"/>
          </p:cNvSpPr>
          <p:nvPr>
            <p:ph type="pic" sz="quarter" idx="13" hasCustomPrompt="1"/>
          </p:nvPr>
        </p:nvSpPr>
        <p:spPr>
          <a:xfrm>
            <a:off x="4691008" y="1241823"/>
            <a:ext cx="4052750" cy="3383756"/>
          </a:xfrm>
          <a:prstGeom prst="rect">
            <a:avLst/>
          </a:prstGeom>
          <a:solidFill>
            <a:schemeClr val="accent6">
              <a:lumMod val="20000"/>
              <a:lumOff val="80000"/>
            </a:schemeClr>
          </a:solidFill>
        </p:spPr>
        <p:txBody>
          <a:bodyPr/>
          <a:lstStyle>
            <a:lvl1pPr marL="0" marR="0" indent="0" algn="l" defTabSz="914400" rtl="0" eaLnBrk="1" fontAlgn="auto" latinLnBrk="0" hangingPunct="1">
              <a:lnSpc>
                <a:spcPct val="110000"/>
              </a:lnSpc>
              <a:spcBef>
                <a:spcPts val="0"/>
              </a:spcBef>
              <a:spcAft>
                <a:spcPts val="0"/>
              </a:spcAft>
              <a:buClr>
                <a:srgbClr val="8DC63F"/>
              </a:buClr>
              <a:buSzTx/>
              <a:buFont typeface="Calibri" panose="020F0502020204030204" pitchFamily="34" charset="0"/>
              <a:buNone/>
              <a:tabLst/>
              <a:defRPr/>
            </a:lvl1pPr>
          </a:lstStyle>
          <a:p>
            <a:r>
              <a:rPr lang="fi-FI" dirty="0"/>
              <a:t>Click icon to add picture</a:t>
            </a:r>
            <a:br>
              <a:rPr lang="fi-FI" dirty="0"/>
            </a:br>
            <a:br>
              <a:rPr lang="fi-FI" dirty="0"/>
            </a:br>
            <a:r>
              <a:rPr lang="en-US" cap="none" baseline="0" dirty="0"/>
              <a:t>Go to the speaker notes of this slide for instructions on how to add pictures</a:t>
            </a:r>
            <a:endParaRPr lang="fi-FI" dirty="0"/>
          </a:p>
        </p:txBody>
      </p:sp>
    </p:spTree>
    <p:extLst>
      <p:ext uri="{BB962C8B-B14F-4D97-AF65-F5344CB8AC3E}">
        <p14:creationId xmlns:p14="http://schemas.microsoft.com/office/powerpoint/2010/main" val="19576939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En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tx1"/>
                </a:solidFill>
              </a:rPr>
              <a:t>©2019 FIS and/or its subsidiaries. All Rights Reserved.</a:t>
            </a:r>
            <a:r>
              <a:rPr lang="en-US" sz="800" b="0" i="0" baseline="0" dirty="0">
                <a:solidFill>
                  <a:schemeClr val="tx1"/>
                </a:solidFill>
              </a:rPr>
              <a:t> </a:t>
            </a:r>
            <a:r>
              <a:rPr lang="en-US" sz="800" b="0" i="0" dirty="0">
                <a:solidFill>
                  <a:schemeClr val="tx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5955618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ECB8F72E-8BD8-4870-9A96-39F944C4E9AB}"/>
              </a:ext>
            </a:extLst>
          </p:cNvPr>
          <p:cNvSpPr/>
          <p:nvPr userDrawn="1"/>
        </p:nvSpPr>
        <p:spPr bwMode="ltGray">
          <a:xfrm>
            <a:off x="0"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D122FA13-40E5-4038-B08A-D0079301B18E}"/>
              </a:ext>
            </a:extLst>
          </p:cNvPr>
          <p:cNvSpPr/>
          <p:nvPr userDrawn="1"/>
        </p:nvSpPr>
        <p:spPr bwMode="ltGray">
          <a:xfrm>
            <a:off x="3049524" y="2871835"/>
            <a:ext cx="3044952" cy="182378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A61EED13-E751-4EA1-AA4B-153601689933}"/>
              </a:ext>
            </a:extLst>
          </p:cNvPr>
          <p:cNvSpPr/>
          <p:nvPr userDrawn="1"/>
        </p:nvSpPr>
        <p:spPr bwMode="ltGray">
          <a:xfrm>
            <a:off x="6099049" y="1058059"/>
            <a:ext cx="3044952" cy="1816168"/>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Text Placeholder 9">
            <a:extLst>
              <a:ext uri="{FF2B5EF4-FFF2-40B4-BE49-F238E27FC236}">
                <a16:creationId xmlns:a16="http://schemas.microsoft.com/office/drawing/2014/main" id="{F2D8F4FD-8926-46ED-8D91-D20263125438}"/>
              </a:ext>
            </a:extLst>
          </p:cNvPr>
          <p:cNvSpPr>
            <a:spLocks noGrp="1"/>
          </p:cNvSpPr>
          <p:nvPr>
            <p:ph type="body" sz="quarter" idx="13" hasCustomPrompt="1"/>
          </p:nvPr>
        </p:nvSpPr>
        <p:spPr>
          <a:xfrm>
            <a:off x="158816" y="2125439"/>
            <a:ext cx="2727318"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2" name="Text Placeholder 9">
            <a:extLst>
              <a:ext uri="{FF2B5EF4-FFF2-40B4-BE49-F238E27FC236}">
                <a16:creationId xmlns:a16="http://schemas.microsoft.com/office/drawing/2014/main" id="{206ED07A-C7B5-4DD6-A7CB-A2EC4810812B}"/>
              </a:ext>
            </a:extLst>
          </p:cNvPr>
          <p:cNvSpPr>
            <a:spLocks noGrp="1"/>
          </p:cNvSpPr>
          <p:nvPr>
            <p:ph type="body" sz="quarter" idx="23" hasCustomPrompt="1"/>
          </p:nvPr>
        </p:nvSpPr>
        <p:spPr>
          <a:xfrm>
            <a:off x="6263642"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3" name="Text Placeholder 9">
            <a:extLst>
              <a:ext uri="{FF2B5EF4-FFF2-40B4-BE49-F238E27FC236}">
                <a16:creationId xmlns:a16="http://schemas.microsoft.com/office/drawing/2014/main" id="{5514FB1B-8314-40B1-B683-85EC4E61F98B}"/>
              </a:ext>
            </a:extLst>
          </p:cNvPr>
          <p:cNvSpPr>
            <a:spLocks noGrp="1"/>
          </p:cNvSpPr>
          <p:nvPr>
            <p:ph type="body" sz="quarter" idx="26" hasCustomPrompt="1"/>
          </p:nvPr>
        </p:nvSpPr>
        <p:spPr>
          <a:xfrm>
            <a:off x="3209544" y="2125439"/>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4" name="Text Placeholder 9">
            <a:extLst>
              <a:ext uri="{FF2B5EF4-FFF2-40B4-BE49-F238E27FC236}">
                <a16:creationId xmlns:a16="http://schemas.microsoft.com/office/drawing/2014/main" id="{E984D0D5-DEF4-4F05-95A5-0461B6BB1155}"/>
              </a:ext>
            </a:extLst>
          </p:cNvPr>
          <p:cNvSpPr>
            <a:spLocks noGrp="1"/>
          </p:cNvSpPr>
          <p:nvPr>
            <p:ph type="body" sz="quarter" idx="28" hasCustomPrompt="1"/>
          </p:nvPr>
        </p:nvSpPr>
        <p:spPr>
          <a:xfrm>
            <a:off x="6263642"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5" name="Text Placeholder 9">
            <a:extLst>
              <a:ext uri="{FF2B5EF4-FFF2-40B4-BE49-F238E27FC236}">
                <a16:creationId xmlns:a16="http://schemas.microsoft.com/office/drawing/2014/main" id="{0691E6F1-2137-4CF5-B843-ED864F27822B}"/>
              </a:ext>
            </a:extLst>
          </p:cNvPr>
          <p:cNvSpPr>
            <a:spLocks noGrp="1"/>
          </p:cNvSpPr>
          <p:nvPr>
            <p:ph type="body" sz="quarter" idx="29" hasCustomPrompt="1"/>
          </p:nvPr>
        </p:nvSpPr>
        <p:spPr>
          <a:xfrm>
            <a:off x="3209544" y="3942506"/>
            <a:ext cx="2724912" cy="495942"/>
          </a:xfrm>
        </p:spPr>
        <p:txBody>
          <a:bodyPr tIns="0" rIns="0" bIns="0" anchor="t" anchorCtr="0">
            <a:noAutofit/>
          </a:bodyPr>
          <a:lstStyle>
            <a:lvl1pPr marL="0" indent="0" algn="ctr">
              <a:buNone/>
              <a:defRPr sz="14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
        <p:nvSpPr>
          <p:cNvPr id="16" name="Text Placeholder 9">
            <a:extLst>
              <a:ext uri="{FF2B5EF4-FFF2-40B4-BE49-F238E27FC236}">
                <a16:creationId xmlns:a16="http://schemas.microsoft.com/office/drawing/2014/main" id="{4130BA57-3A10-4AA0-9B39-E475029419E4}"/>
              </a:ext>
            </a:extLst>
          </p:cNvPr>
          <p:cNvSpPr>
            <a:spLocks noGrp="1"/>
          </p:cNvSpPr>
          <p:nvPr>
            <p:ph type="body" sz="quarter" idx="30" hasCustomPrompt="1"/>
          </p:nvPr>
        </p:nvSpPr>
        <p:spPr>
          <a:xfrm>
            <a:off x="158816" y="3942506"/>
            <a:ext cx="2727318" cy="495942"/>
          </a:xfrm>
        </p:spPr>
        <p:txBody>
          <a:bodyPr tIns="0" rIns="0" bIns="0" anchor="t"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 edit text</a:t>
            </a:r>
          </a:p>
        </p:txBody>
      </p:sp>
      <p:sp>
        <p:nvSpPr>
          <p:cNvPr id="17" name="Picture Placeholder 2">
            <a:extLst>
              <a:ext uri="{FF2B5EF4-FFF2-40B4-BE49-F238E27FC236}">
                <a16:creationId xmlns:a16="http://schemas.microsoft.com/office/drawing/2014/main" id="{C470DEBA-0873-48D6-8127-F1B793A376B1}"/>
              </a:ext>
            </a:extLst>
          </p:cNvPr>
          <p:cNvSpPr>
            <a:spLocks noGrp="1"/>
          </p:cNvSpPr>
          <p:nvPr>
            <p:ph type="pic" sz="quarter" idx="22"/>
          </p:nvPr>
        </p:nvSpPr>
        <p:spPr>
          <a:xfrm>
            <a:off x="158816" y="1337135"/>
            <a:ext cx="2727318" cy="636820"/>
          </a:xfrm>
        </p:spPr>
        <p:txBody>
          <a:bodyPr tIns="0" rIns="0" bIns="0" anchor="ctr" anchorCtr="0"/>
          <a:lstStyle>
            <a:lvl1pPr marL="0" indent="0" algn="ctr">
              <a:buNone/>
              <a:defRPr sz="1600">
                <a:solidFill>
                  <a:schemeClr val="tx1"/>
                </a:solidFill>
              </a:defRPr>
            </a:lvl1pPr>
          </a:lstStyle>
          <a:p>
            <a:endParaRPr lang="en-US" dirty="0"/>
          </a:p>
        </p:txBody>
      </p:sp>
      <p:sp>
        <p:nvSpPr>
          <p:cNvPr id="18" name="Picture Placeholder 2">
            <a:extLst>
              <a:ext uri="{FF2B5EF4-FFF2-40B4-BE49-F238E27FC236}">
                <a16:creationId xmlns:a16="http://schemas.microsoft.com/office/drawing/2014/main" id="{62A82822-01BE-4B60-A2DC-4F8944715738}"/>
              </a:ext>
            </a:extLst>
          </p:cNvPr>
          <p:cNvSpPr>
            <a:spLocks noGrp="1"/>
          </p:cNvSpPr>
          <p:nvPr>
            <p:ph type="pic" sz="quarter" idx="31"/>
          </p:nvPr>
        </p:nvSpPr>
        <p:spPr>
          <a:xfrm>
            <a:off x="3209544"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19" name="Picture Placeholder 2">
            <a:extLst>
              <a:ext uri="{FF2B5EF4-FFF2-40B4-BE49-F238E27FC236}">
                <a16:creationId xmlns:a16="http://schemas.microsoft.com/office/drawing/2014/main" id="{C0505C07-347D-448D-BDBA-F9E6E37FA04D}"/>
              </a:ext>
            </a:extLst>
          </p:cNvPr>
          <p:cNvSpPr>
            <a:spLocks noGrp="1"/>
          </p:cNvSpPr>
          <p:nvPr>
            <p:ph type="pic" sz="quarter" idx="32"/>
          </p:nvPr>
        </p:nvSpPr>
        <p:spPr>
          <a:xfrm>
            <a:off x="6263642" y="1337135"/>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0" name="Picture Placeholder 2">
            <a:extLst>
              <a:ext uri="{FF2B5EF4-FFF2-40B4-BE49-F238E27FC236}">
                <a16:creationId xmlns:a16="http://schemas.microsoft.com/office/drawing/2014/main" id="{7F0ADCFA-0E37-4E72-A92B-802E2F76B9E9}"/>
              </a:ext>
            </a:extLst>
          </p:cNvPr>
          <p:cNvSpPr>
            <a:spLocks noGrp="1"/>
          </p:cNvSpPr>
          <p:nvPr>
            <p:ph type="pic" sz="quarter" idx="33"/>
          </p:nvPr>
        </p:nvSpPr>
        <p:spPr>
          <a:xfrm>
            <a:off x="3209544"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
        <p:nvSpPr>
          <p:cNvPr id="21" name="Picture Placeholder 2">
            <a:extLst>
              <a:ext uri="{FF2B5EF4-FFF2-40B4-BE49-F238E27FC236}">
                <a16:creationId xmlns:a16="http://schemas.microsoft.com/office/drawing/2014/main" id="{E9D2949D-45F2-4FC7-83B9-580E9D7DE668}"/>
              </a:ext>
            </a:extLst>
          </p:cNvPr>
          <p:cNvSpPr>
            <a:spLocks noGrp="1"/>
          </p:cNvSpPr>
          <p:nvPr>
            <p:ph type="pic" sz="quarter" idx="34"/>
          </p:nvPr>
        </p:nvSpPr>
        <p:spPr>
          <a:xfrm>
            <a:off x="161458" y="3158874"/>
            <a:ext cx="2727318" cy="636820"/>
          </a:xfrm>
        </p:spPr>
        <p:txBody>
          <a:bodyPr tIns="0" rIns="0" bIns="0" anchor="ctr" anchorCtr="0"/>
          <a:lstStyle>
            <a:lvl1pPr marL="0" indent="0" algn="ctr">
              <a:buNone/>
              <a:defRPr sz="1600">
                <a:solidFill>
                  <a:schemeClr val="tx1"/>
                </a:solidFill>
              </a:defRPr>
            </a:lvl1pPr>
          </a:lstStyle>
          <a:p>
            <a:r>
              <a:rPr lang="en-US" dirty="0"/>
              <a:t>Click icon to add picture</a:t>
            </a:r>
          </a:p>
        </p:txBody>
      </p:sp>
      <p:sp>
        <p:nvSpPr>
          <p:cNvPr id="22" name="Picture Placeholder 2">
            <a:extLst>
              <a:ext uri="{FF2B5EF4-FFF2-40B4-BE49-F238E27FC236}">
                <a16:creationId xmlns:a16="http://schemas.microsoft.com/office/drawing/2014/main" id="{EC0184F9-6484-45EA-8221-D2ADAA67BE1D}"/>
              </a:ext>
            </a:extLst>
          </p:cNvPr>
          <p:cNvSpPr>
            <a:spLocks noGrp="1"/>
          </p:cNvSpPr>
          <p:nvPr>
            <p:ph type="pic" sz="quarter" idx="35"/>
          </p:nvPr>
        </p:nvSpPr>
        <p:spPr>
          <a:xfrm>
            <a:off x="6263642" y="3158874"/>
            <a:ext cx="2724912" cy="636820"/>
          </a:xfrm>
        </p:spPr>
        <p:txBody>
          <a:bodyPr tIns="0" rIns="0" bIns="0" anchor="ctr" anchorCtr="0"/>
          <a:lstStyle>
            <a:lvl1pPr marL="0" indent="0" algn="ctr">
              <a:buNone/>
              <a:defRPr sz="1600">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1378343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18" name="Rectangle 17">
            <a:extLst>
              <a:ext uri="{FF2B5EF4-FFF2-40B4-BE49-F238E27FC236}">
                <a16:creationId xmlns:a16="http://schemas.microsoft.com/office/drawing/2014/main" id="{DA58602E-BBCB-48DF-99EE-078786C47972}"/>
              </a:ext>
            </a:extLst>
          </p:cNvPr>
          <p:cNvSpPr/>
          <p:nvPr userDrawn="1"/>
        </p:nvSpPr>
        <p:spPr bwMode="ltGray">
          <a:xfrm>
            <a:off x="0"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9" name="Rectangle 18">
            <a:extLst>
              <a:ext uri="{FF2B5EF4-FFF2-40B4-BE49-F238E27FC236}">
                <a16:creationId xmlns:a16="http://schemas.microsoft.com/office/drawing/2014/main" id="{48FB0C30-B683-45E3-850D-7BE22CE7C097}"/>
              </a:ext>
            </a:extLst>
          </p:cNvPr>
          <p:cNvSpPr/>
          <p:nvPr userDrawn="1"/>
        </p:nvSpPr>
        <p:spPr bwMode="ltGray">
          <a:xfrm>
            <a:off x="3654136" y="1118454"/>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0" name="Rectangle 19">
            <a:extLst>
              <a:ext uri="{FF2B5EF4-FFF2-40B4-BE49-F238E27FC236}">
                <a16:creationId xmlns:a16="http://schemas.microsoft.com/office/drawing/2014/main" id="{75E4872A-3124-4E10-BDD2-546F034FDA70}"/>
              </a:ext>
            </a:extLst>
          </p:cNvPr>
          <p:cNvSpPr/>
          <p:nvPr userDrawn="1"/>
        </p:nvSpPr>
        <p:spPr bwMode="ltGray">
          <a:xfrm>
            <a:off x="7302405" y="1118454"/>
            <a:ext cx="1838131"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1" name="Rectangle 20">
            <a:extLst>
              <a:ext uri="{FF2B5EF4-FFF2-40B4-BE49-F238E27FC236}">
                <a16:creationId xmlns:a16="http://schemas.microsoft.com/office/drawing/2014/main" id="{9ECCB1E9-0C00-40FF-A39C-E20EC0310787}"/>
              </a:ext>
            </a:extLst>
          </p:cNvPr>
          <p:cNvSpPr/>
          <p:nvPr userDrawn="1"/>
        </p:nvSpPr>
        <p:spPr bwMode="ltGray">
          <a:xfrm>
            <a:off x="1824062"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accent2"/>
              </a:solidFill>
              <a:latin typeface="+mn-lt"/>
            </a:endParaRPr>
          </a:p>
        </p:txBody>
      </p:sp>
      <p:sp>
        <p:nvSpPr>
          <p:cNvPr id="22" name="Rectangle 21">
            <a:extLst>
              <a:ext uri="{FF2B5EF4-FFF2-40B4-BE49-F238E27FC236}">
                <a16:creationId xmlns:a16="http://schemas.microsoft.com/office/drawing/2014/main" id="{C8A56E3E-3DF0-4903-B77C-E0E91E669682}"/>
              </a:ext>
            </a:extLst>
          </p:cNvPr>
          <p:cNvSpPr/>
          <p:nvPr userDrawn="1"/>
        </p:nvSpPr>
        <p:spPr bwMode="ltGray">
          <a:xfrm>
            <a:off x="5473605" y="2869530"/>
            <a:ext cx="1828800" cy="1748716"/>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23" name="Rectangle 22">
            <a:extLst>
              <a:ext uri="{FF2B5EF4-FFF2-40B4-BE49-F238E27FC236}">
                <a16:creationId xmlns:a16="http://schemas.microsoft.com/office/drawing/2014/main" id="{9FF4093F-C7E2-4081-B7DE-F1C484860368}"/>
              </a:ext>
            </a:extLst>
          </p:cNvPr>
          <p:cNvSpPr/>
          <p:nvPr userDrawn="1"/>
        </p:nvSpPr>
        <p:spPr>
          <a:xfrm>
            <a:off x="7302405" y="2832953"/>
            <a:ext cx="1838131" cy="1709639"/>
          </a:xfrm>
          <a:prstGeom prst="rect">
            <a:avLst/>
          </a:prstGeom>
          <a:no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solidFill>
                <a:schemeClr val="tx1"/>
              </a:solidFill>
              <a:latin typeface="+mn-lt"/>
            </a:endParaRPr>
          </a:p>
        </p:txBody>
      </p:sp>
      <p:sp>
        <p:nvSpPr>
          <p:cNvPr id="24" name="Text Placeholder 9">
            <a:extLst>
              <a:ext uri="{FF2B5EF4-FFF2-40B4-BE49-F238E27FC236}">
                <a16:creationId xmlns:a16="http://schemas.microsoft.com/office/drawing/2014/main" id="{08689FF4-41FB-461B-8FAB-B51AC8F32950}"/>
              </a:ext>
            </a:extLst>
          </p:cNvPr>
          <p:cNvSpPr>
            <a:spLocks noGrp="1"/>
          </p:cNvSpPr>
          <p:nvPr>
            <p:ph type="body" sz="quarter" idx="13" hasCustomPrompt="1"/>
          </p:nvPr>
        </p:nvSpPr>
        <p:spPr>
          <a:xfrm>
            <a:off x="141567"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5" name="Text Placeholder 9">
            <a:extLst>
              <a:ext uri="{FF2B5EF4-FFF2-40B4-BE49-F238E27FC236}">
                <a16:creationId xmlns:a16="http://schemas.microsoft.com/office/drawing/2014/main" id="{7AF64701-46A3-4B5B-ADF5-4A9BB90BD649}"/>
              </a:ext>
            </a:extLst>
          </p:cNvPr>
          <p:cNvSpPr>
            <a:spLocks noGrp="1"/>
          </p:cNvSpPr>
          <p:nvPr>
            <p:ph type="body" sz="quarter" idx="14" hasCustomPrompt="1"/>
          </p:nvPr>
        </p:nvSpPr>
        <p:spPr>
          <a:xfrm>
            <a:off x="3800440" y="133756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6" name="Text Placeholder 9">
            <a:extLst>
              <a:ext uri="{FF2B5EF4-FFF2-40B4-BE49-F238E27FC236}">
                <a16:creationId xmlns:a16="http://schemas.microsoft.com/office/drawing/2014/main" id="{6AD7556A-C724-4F8E-9702-61BFD594B1E2}"/>
              </a:ext>
            </a:extLst>
          </p:cNvPr>
          <p:cNvSpPr>
            <a:spLocks noGrp="1"/>
          </p:cNvSpPr>
          <p:nvPr>
            <p:ph type="body" sz="quarter" idx="15" hasCustomPrompt="1"/>
          </p:nvPr>
        </p:nvSpPr>
        <p:spPr>
          <a:xfrm>
            <a:off x="7454805" y="1337561"/>
            <a:ext cx="1533331"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7" name="Text Placeholder 9">
            <a:extLst>
              <a:ext uri="{FF2B5EF4-FFF2-40B4-BE49-F238E27FC236}">
                <a16:creationId xmlns:a16="http://schemas.microsoft.com/office/drawing/2014/main" id="{58F8CE21-919F-4707-AD2C-7F48DB9ABA18}"/>
              </a:ext>
            </a:extLst>
          </p:cNvPr>
          <p:cNvSpPr>
            <a:spLocks noGrp="1"/>
          </p:cNvSpPr>
          <p:nvPr>
            <p:ph type="body" sz="quarter" idx="16" hasCustomPrompt="1"/>
          </p:nvPr>
        </p:nvSpPr>
        <p:spPr>
          <a:xfrm>
            <a:off x="1970366"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8" name="Text Placeholder 9">
            <a:extLst>
              <a:ext uri="{FF2B5EF4-FFF2-40B4-BE49-F238E27FC236}">
                <a16:creationId xmlns:a16="http://schemas.microsoft.com/office/drawing/2014/main" id="{DDE5E97C-30A6-4B33-B978-105A0EE9A169}"/>
              </a:ext>
            </a:extLst>
          </p:cNvPr>
          <p:cNvSpPr>
            <a:spLocks noGrp="1"/>
          </p:cNvSpPr>
          <p:nvPr>
            <p:ph type="body" sz="quarter" idx="17" hasCustomPrompt="1"/>
          </p:nvPr>
        </p:nvSpPr>
        <p:spPr>
          <a:xfrm>
            <a:off x="5624198" y="3090831"/>
            <a:ext cx="1536192" cy="1287911"/>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29" name="Text Placeholder 9">
            <a:extLst>
              <a:ext uri="{FF2B5EF4-FFF2-40B4-BE49-F238E27FC236}">
                <a16:creationId xmlns:a16="http://schemas.microsoft.com/office/drawing/2014/main" id="{563923C1-A0D9-44C8-8F6F-32526E7F7A36}"/>
              </a:ext>
            </a:extLst>
          </p:cNvPr>
          <p:cNvSpPr>
            <a:spLocks noGrp="1"/>
          </p:cNvSpPr>
          <p:nvPr>
            <p:ph type="body" sz="quarter" idx="18" hasCustomPrompt="1"/>
          </p:nvPr>
        </p:nvSpPr>
        <p:spPr>
          <a:xfrm>
            <a:off x="1970366"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0" name="Text Placeholder 9">
            <a:extLst>
              <a:ext uri="{FF2B5EF4-FFF2-40B4-BE49-F238E27FC236}">
                <a16:creationId xmlns:a16="http://schemas.microsoft.com/office/drawing/2014/main" id="{D2D4CA5C-3495-4C2C-8E9A-16CFB3F6BC4D}"/>
              </a:ext>
            </a:extLst>
          </p:cNvPr>
          <p:cNvSpPr>
            <a:spLocks noGrp="1"/>
          </p:cNvSpPr>
          <p:nvPr>
            <p:ph type="body" sz="quarter" idx="19" hasCustomPrompt="1"/>
          </p:nvPr>
        </p:nvSpPr>
        <p:spPr>
          <a:xfrm>
            <a:off x="5624198" y="133756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1" name="Text Placeholder 9">
            <a:extLst>
              <a:ext uri="{FF2B5EF4-FFF2-40B4-BE49-F238E27FC236}">
                <a16:creationId xmlns:a16="http://schemas.microsoft.com/office/drawing/2014/main" id="{BB84D64E-61DA-4CC5-80B8-4648F13AFD4B}"/>
              </a:ext>
            </a:extLst>
          </p:cNvPr>
          <p:cNvSpPr>
            <a:spLocks noGrp="1"/>
          </p:cNvSpPr>
          <p:nvPr>
            <p:ph type="body" sz="quarter" idx="20" hasCustomPrompt="1"/>
          </p:nvPr>
        </p:nvSpPr>
        <p:spPr>
          <a:xfrm>
            <a:off x="3800440"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2" name="Text Placeholder 9">
            <a:extLst>
              <a:ext uri="{FF2B5EF4-FFF2-40B4-BE49-F238E27FC236}">
                <a16:creationId xmlns:a16="http://schemas.microsoft.com/office/drawing/2014/main" id="{3FBA56D4-C208-4129-948E-11AF074F4D76}"/>
              </a:ext>
            </a:extLst>
          </p:cNvPr>
          <p:cNvSpPr>
            <a:spLocks noGrp="1"/>
          </p:cNvSpPr>
          <p:nvPr>
            <p:ph type="body" sz="quarter" idx="21" hasCustomPrompt="1"/>
          </p:nvPr>
        </p:nvSpPr>
        <p:spPr>
          <a:xfrm>
            <a:off x="7454805" y="3090831"/>
            <a:ext cx="1533331"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33" name="Text Placeholder 9">
            <a:extLst>
              <a:ext uri="{FF2B5EF4-FFF2-40B4-BE49-F238E27FC236}">
                <a16:creationId xmlns:a16="http://schemas.microsoft.com/office/drawing/2014/main" id="{6907C351-9ABB-4D00-98D7-C8EEE45DEA13}"/>
              </a:ext>
            </a:extLst>
          </p:cNvPr>
          <p:cNvSpPr>
            <a:spLocks noGrp="1"/>
          </p:cNvSpPr>
          <p:nvPr>
            <p:ph type="body" sz="quarter" idx="22" hasCustomPrompt="1"/>
          </p:nvPr>
        </p:nvSpPr>
        <p:spPr>
          <a:xfrm>
            <a:off x="141567" y="3090831"/>
            <a:ext cx="1536192" cy="1287911"/>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Tree>
    <p:extLst>
      <p:ext uri="{BB962C8B-B14F-4D97-AF65-F5344CB8AC3E}">
        <p14:creationId xmlns:p14="http://schemas.microsoft.com/office/powerpoint/2010/main" val="14381072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B58D3A2F-91E7-466F-B735-D49123052215}"/>
              </a:ext>
            </a:extLst>
          </p:cNvPr>
          <p:cNvSpPr/>
          <p:nvPr userDrawn="1"/>
        </p:nvSpPr>
        <p:spPr bwMode="ltGray">
          <a:xfrm>
            <a:off x="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95CA128E-575E-4E48-A2BD-A2D6837FFE9C}"/>
              </a:ext>
            </a:extLst>
          </p:cNvPr>
          <p:cNvSpPr/>
          <p:nvPr userDrawn="1"/>
        </p:nvSpPr>
        <p:spPr bwMode="ltGray">
          <a:xfrm>
            <a:off x="36576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Rectangle 9">
            <a:extLst>
              <a:ext uri="{FF2B5EF4-FFF2-40B4-BE49-F238E27FC236}">
                <a16:creationId xmlns:a16="http://schemas.microsoft.com/office/drawing/2014/main" id="{57391657-195D-46FE-80AB-C9D04B47D1BF}"/>
              </a:ext>
            </a:extLst>
          </p:cNvPr>
          <p:cNvSpPr/>
          <p:nvPr userDrawn="1"/>
        </p:nvSpPr>
        <p:spPr bwMode="ltGray">
          <a:xfrm>
            <a:off x="7315200" y="974817"/>
            <a:ext cx="1828800" cy="2234377"/>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1" name="Rectangle 10">
            <a:extLst>
              <a:ext uri="{FF2B5EF4-FFF2-40B4-BE49-F238E27FC236}">
                <a16:creationId xmlns:a16="http://schemas.microsoft.com/office/drawing/2014/main" id="{E67665E5-8F06-4576-A118-058A30607939}"/>
              </a:ext>
            </a:extLst>
          </p:cNvPr>
          <p:cNvSpPr/>
          <p:nvPr userDrawn="1"/>
        </p:nvSpPr>
        <p:spPr bwMode="ltGray">
          <a:xfrm>
            <a:off x="0" y="3222038"/>
            <a:ext cx="9144000" cy="1424022"/>
          </a:xfrm>
          <a:prstGeom prst="rect">
            <a:avLst/>
          </a:prstGeom>
          <a:solidFill>
            <a:schemeClr val="accent2"/>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2" name="Text Placeholder 9">
            <a:extLst>
              <a:ext uri="{FF2B5EF4-FFF2-40B4-BE49-F238E27FC236}">
                <a16:creationId xmlns:a16="http://schemas.microsoft.com/office/drawing/2014/main" id="{BED8F16E-47DB-4062-BC8A-FC8460EC2E52}"/>
              </a:ext>
            </a:extLst>
          </p:cNvPr>
          <p:cNvSpPr>
            <a:spLocks noGrp="1"/>
          </p:cNvSpPr>
          <p:nvPr>
            <p:ph type="body" sz="quarter" idx="13" hasCustomPrompt="1"/>
          </p:nvPr>
        </p:nvSpPr>
        <p:spPr>
          <a:xfrm>
            <a:off x="1463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3" name="Text Placeholder 9">
            <a:extLst>
              <a:ext uri="{FF2B5EF4-FFF2-40B4-BE49-F238E27FC236}">
                <a16:creationId xmlns:a16="http://schemas.microsoft.com/office/drawing/2014/main" id="{7C353966-E92D-4F39-A274-65656295D04C}"/>
              </a:ext>
            </a:extLst>
          </p:cNvPr>
          <p:cNvSpPr>
            <a:spLocks noGrp="1"/>
          </p:cNvSpPr>
          <p:nvPr>
            <p:ph type="body" sz="quarter" idx="14" hasCustomPrompt="1"/>
          </p:nvPr>
        </p:nvSpPr>
        <p:spPr>
          <a:xfrm>
            <a:off x="38039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4" name="Text Placeholder 9">
            <a:extLst>
              <a:ext uri="{FF2B5EF4-FFF2-40B4-BE49-F238E27FC236}">
                <a16:creationId xmlns:a16="http://schemas.microsoft.com/office/drawing/2014/main" id="{9E2B2D0B-832D-4E0E-A99F-ABB44684334F}"/>
              </a:ext>
            </a:extLst>
          </p:cNvPr>
          <p:cNvSpPr>
            <a:spLocks noGrp="1"/>
          </p:cNvSpPr>
          <p:nvPr>
            <p:ph type="body" sz="quarter" idx="15" hasCustomPrompt="1"/>
          </p:nvPr>
        </p:nvSpPr>
        <p:spPr>
          <a:xfrm>
            <a:off x="7461504" y="1153649"/>
            <a:ext cx="1536192" cy="1901574"/>
          </a:xfrm>
        </p:spPr>
        <p:txBody>
          <a:bodyPr tIns="0" rIns="0" bIns="0" anchor="ctr" anchorCtr="0">
            <a:noAutofit/>
          </a:bodyPr>
          <a:lstStyle>
            <a:lvl1pPr marL="0" indent="0" algn="ctr">
              <a:buNone/>
              <a:defRPr sz="1600" b="0" i="0">
                <a:solidFill>
                  <a:schemeClr val="accent2"/>
                </a:solidFill>
                <a:latin typeface="+mn-lt"/>
                <a:cs typeface="Foundry Context Demi"/>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5" name="Text Placeholder 9">
            <a:extLst>
              <a:ext uri="{FF2B5EF4-FFF2-40B4-BE49-F238E27FC236}">
                <a16:creationId xmlns:a16="http://schemas.microsoft.com/office/drawing/2014/main" id="{2A90B2AC-615F-4025-BC55-96931C68AABF}"/>
              </a:ext>
            </a:extLst>
          </p:cNvPr>
          <p:cNvSpPr>
            <a:spLocks noGrp="1"/>
          </p:cNvSpPr>
          <p:nvPr>
            <p:ph type="body" sz="quarter" idx="18" hasCustomPrompt="1"/>
          </p:nvPr>
        </p:nvSpPr>
        <p:spPr>
          <a:xfrm>
            <a:off x="19751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6" name="Text Placeholder 9">
            <a:extLst>
              <a:ext uri="{FF2B5EF4-FFF2-40B4-BE49-F238E27FC236}">
                <a16:creationId xmlns:a16="http://schemas.microsoft.com/office/drawing/2014/main" id="{A5F97208-2C9C-4CCE-ABFF-912655E3EB53}"/>
              </a:ext>
            </a:extLst>
          </p:cNvPr>
          <p:cNvSpPr>
            <a:spLocks noGrp="1"/>
          </p:cNvSpPr>
          <p:nvPr>
            <p:ph type="body" sz="quarter" idx="19" hasCustomPrompt="1"/>
          </p:nvPr>
        </p:nvSpPr>
        <p:spPr>
          <a:xfrm>
            <a:off x="5632704" y="1154681"/>
            <a:ext cx="1536192" cy="1901574"/>
          </a:xfrm>
        </p:spPr>
        <p:txBody>
          <a:bodyPr tIns="0" rIns="0" bIns="0" anchor="ctr" anchorCtr="0">
            <a:noAutofit/>
          </a:bodyPr>
          <a:lstStyle>
            <a:lvl1pPr marL="0" indent="0" algn="ctr">
              <a:buNone/>
              <a:defRPr sz="1400" b="0" i="0">
                <a:solidFill>
                  <a:schemeClr val="accent2"/>
                </a:solidFill>
                <a:latin typeface="+mn-lt"/>
                <a:cs typeface="Foundry Context Regular"/>
              </a:defRPr>
            </a:lvl1pPr>
            <a:lvl2pPr>
              <a:defRPr sz="1400"/>
            </a:lvl2pPr>
            <a:lvl3pPr>
              <a:defRPr sz="1400"/>
            </a:lvl3pPr>
            <a:lvl4pPr>
              <a:defRPr sz="1400"/>
            </a:lvl4pPr>
            <a:lvl5pPr>
              <a:defRPr sz="1400"/>
            </a:lvl5pPr>
          </a:lstStyle>
          <a:p>
            <a:pPr lvl="0"/>
            <a:r>
              <a:rPr lang="en-US" dirty="0"/>
              <a:t>Click to</a:t>
            </a:r>
            <a:br>
              <a:rPr lang="en-US" dirty="0"/>
            </a:br>
            <a:r>
              <a:rPr lang="en-US" dirty="0"/>
              <a:t>edit text</a:t>
            </a:r>
          </a:p>
        </p:txBody>
      </p:sp>
      <p:sp>
        <p:nvSpPr>
          <p:cNvPr id="17" name="Text Placeholder 9">
            <a:extLst>
              <a:ext uri="{FF2B5EF4-FFF2-40B4-BE49-F238E27FC236}">
                <a16:creationId xmlns:a16="http://schemas.microsoft.com/office/drawing/2014/main" id="{4BC22221-E09A-4164-8C8E-FA38BBE6CBD1}"/>
              </a:ext>
            </a:extLst>
          </p:cNvPr>
          <p:cNvSpPr>
            <a:spLocks noGrp="1"/>
          </p:cNvSpPr>
          <p:nvPr>
            <p:ph type="body" sz="quarter" idx="20" hasCustomPrompt="1"/>
          </p:nvPr>
        </p:nvSpPr>
        <p:spPr>
          <a:xfrm>
            <a:off x="410766" y="3324542"/>
            <a:ext cx="8322468" cy="1180908"/>
          </a:xfrm>
        </p:spPr>
        <p:txBody>
          <a:bodyPr tIns="0" rIns="0" bIns="0" anchor="ctr" anchorCtr="0">
            <a:noAutofit/>
          </a:bodyPr>
          <a:lstStyle>
            <a:lvl1pPr marL="0" indent="0" algn="ctr">
              <a:buNone/>
              <a:defRPr sz="1600" b="0" i="0">
                <a:solidFill>
                  <a:schemeClr val="bg1"/>
                </a:solidFill>
                <a:latin typeface="+mn-lt"/>
                <a:cs typeface="Foundry Context Demi"/>
              </a:defRPr>
            </a:lvl1pPr>
            <a:lvl2pPr>
              <a:defRPr sz="1400"/>
            </a:lvl2pPr>
            <a:lvl3pPr>
              <a:defRPr sz="1400"/>
            </a:lvl3pPr>
            <a:lvl4pPr>
              <a:defRPr sz="1400"/>
            </a:lvl4pPr>
            <a:lvl5pPr>
              <a:defRPr sz="1400"/>
            </a:lvl5pPr>
          </a:lstStyle>
          <a:p>
            <a:pPr lvl="0"/>
            <a:r>
              <a:rPr lang="en-US" dirty="0"/>
              <a:t>Click to edit text</a:t>
            </a:r>
          </a:p>
        </p:txBody>
      </p:sp>
    </p:spTree>
    <p:extLst>
      <p:ext uri="{BB962C8B-B14F-4D97-AF65-F5344CB8AC3E}">
        <p14:creationId xmlns:p14="http://schemas.microsoft.com/office/powerpoint/2010/main" val="20135518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Rectangle 7">
            <a:extLst>
              <a:ext uri="{FF2B5EF4-FFF2-40B4-BE49-F238E27FC236}">
                <a16:creationId xmlns:a16="http://schemas.microsoft.com/office/drawing/2014/main" id="{2F0880C9-185E-4D88-A88F-175FF8B7B830}"/>
              </a:ext>
            </a:extLst>
          </p:cNvPr>
          <p:cNvSpPr/>
          <p:nvPr userDrawn="1"/>
        </p:nvSpPr>
        <p:spPr bwMode="ltGray">
          <a:xfrm>
            <a:off x="-8819"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9" name="Rectangle 8">
            <a:extLst>
              <a:ext uri="{FF2B5EF4-FFF2-40B4-BE49-F238E27FC236}">
                <a16:creationId xmlns:a16="http://schemas.microsoft.com/office/drawing/2014/main" id="{37626813-6429-405A-94A1-86E5569A2C80}"/>
              </a:ext>
            </a:extLst>
          </p:cNvPr>
          <p:cNvSpPr/>
          <p:nvPr userDrawn="1"/>
        </p:nvSpPr>
        <p:spPr bwMode="ltGray">
          <a:xfrm>
            <a:off x="4563181" y="1127400"/>
            <a:ext cx="2286000" cy="3547661"/>
          </a:xfrm>
          <a:prstGeom prst="rect">
            <a:avLst/>
          </a:prstGeom>
          <a:solidFill>
            <a:srgbClr val="F9F5F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sz="1800" dirty="0">
              <a:latin typeface="+mn-lt"/>
            </a:endParaRPr>
          </a:p>
        </p:txBody>
      </p:sp>
      <p:sp>
        <p:nvSpPr>
          <p:cNvPr id="10" name="Text Placeholder 3">
            <a:extLst>
              <a:ext uri="{FF2B5EF4-FFF2-40B4-BE49-F238E27FC236}">
                <a16:creationId xmlns:a16="http://schemas.microsoft.com/office/drawing/2014/main" id="{8D0EE129-9A79-4713-843A-E53E070DB74C}"/>
              </a:ext>
            </a:extLst>
          </p:cNvPr>
          <p:cNvSpPr>
            <a:spLocks noGrp="1"/>
          </p:cNvSpPr>
          <p:nvPr>
            <p:ph type="body" sz="quarter" idx="15" hasCustomPrompt="1"/>
          </p:nvPr>
        </p:nvSpPr>
        <p:spPr>
          <a:xfrm>
            <a:off x="169679" y="3069903"/>
            <a:ext cx="1920240" cy="1396462"/>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1" name="Text Placeholder 3">
            <a:extLst>
              <a:ext uri="{FF2B5EF4-FFF2-40B4-BE49-F238E27FC236}">
                <a16:creationId xmlns:a16="http://schemas.microsoft.com/office/drawing/2014/main" id="{FE4881F3-5AA1-464E-9135-190BFCA8ECB4}"/>
              </a:ext>
            </a:extLst>
          </p:cNvPr>
          <p:cNvSpPr>
            <a:spLocks noGrp="1"/>
          </p:cNvSpPr>
          <p:nvPr>
            <p:ph type="body" sz="quarter" idx="17" hasCustomPrompt="1"/>
          </p:nvPr>
        </p:nvSpPr>
        <p:spPr>
          <a:xfrm>
            <a:off x="2455038"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2" name="Text Placeholder 3">
            <a:extLst>
              <a:ext uri="{FF2B5EF4-FFF2-40B4-BE49-F238E27FC236}">
                <a16:creationId xmlns:a16="http://schemas.microsoft.com/office/drawing/2014/main" id="{7C2D9B90-B133-4CF7-A1CA-DBA3B58DD63F}"/>
              </a:ext>
            </a:extLst>
          </p:cNvPr>
          <p:cNvSpPr>
            <a:spLocks noGrp="1"/>
          </p:cNvSpPr>
          <p:nvPr>
            <p:ph type="body" sz="quarter" idx="19" hasCustomPrompt="1"/>
          </p:nvPr>
        </p:nvSpPr>
        <p:spPr>
          <a:xfrm>
            <a:off x="4742187"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3" name="Text Placeholder 3">
            <a:extLst>
              <a:ext uri="{FF2B5EF4-FFF2-40B4-BE49-F238E27FC236}">
                <a16:creationId xmlns:a16="http://schemas.microsoft.com/office/drawing/2014/main" id="{0AF9E015-A047-4E97-895B-6CCED96E5E12}"/>
              </a:ext>
            </a:extLst>
          </p:cNvPr>
          <p:cNvSpPr>
            <a:spLocks noGrp="1"/>
          </p:cNvSpPr>
          <p:nvPr>
            <p:ph type="body" sz="quarter" idx="21" hasCustomPrompt="1"/>
          </p:nvPr>
        </p:nvSpPr>
        <p:spPr>
          <a:xfrm>
            <a:off x="7041342" y="3069902"/>
            <a:ext cx="1920240" cy="1396461"/>
          </a:xfrm>
        </p:spPr>
        <p:txBody>
          <a:bodyPr tIns="0" rIns="0" bIns="0"/>
          <a:lstStyle>
            <a:lvl1pPr marL="0" indent="0">
              <a:buNone/>
              <a:defRPr sz="1100" b="0" i="0">
                <a:solidFill>
                  <a:schemeClr val="accent2"/>
                </a:solidFill>
                <a:latin typeface="+mj-lt"/>
                <a:cs typeface="Arial"/>
              </a:defRPr>
            </a:lvl1pPr>
            <a:lvl2pPr marL="228600" indent="0">
              <a:buNone/>
              <a:defRPr sz="1400">
                <a:solidFill>
                  <a:schemeClr val="bg1"/>
                </a:solidFill>
              </a:defRPr>
            </a:lvl2pPr>
            <a:lvl3pPr marL="457200" indent="0">
              <a:buNone/>
              <a:defRPr sz="1200">
                <a:solidFill>
                  <a:schemeClr val="bg1"/>
                </a:solidFill>
              </a:defRPr>
            </a:lvl3pPr>
            <a:lvl4pPr marL="685800" indent="0">
              <a:buNone/>
              <a:defRPr sz="1100">
                <a:solidFill>
                  <a:schemeClr val="bg1"/>
                </a:solidFill>
              </a:defRPr>
            </a:lvl4pPr>
            <a:lvl5pPr marL="914400" indent="0">
              <a:buNone/>
              <a:defRPr sz="1100">
                <a:solidFill>
                  <a:schemeClr val="bg1"/>
                </a:solidFill>
              </a:defRPr>
            </a:lvl5pPr>
          </a:lstStyle>
          <a:p>
            <a:pPr lvl="0"/>
            <a:r>
              <a:rPr lang="en-US" dirty="0"/>
              <a:t>Click to edit text</a:t>
            </a:r>
          </a:p>
        </p:txBody>
      </p:sp>
      <p:sp>
        <p:nvSpPr>
          <p:cNvPr id="14" name="Picture Placeholder 2">
            <a:extLst>
              <a:ext uri="{FF2B5EF4-FFF2-40B4-BE49-F238E27FC236}">
                <a16:creationId xmlns:a16="http://schemas.microsoft.com/office/drawing/2014/main" id="{4AA6A48B-C5B1-4E36-AFB6-7061A556D3F1}"/>
              </a:ext>
            </a:extLst>
          </p:cNvPr>
          <p:cNvSpPr>
            <a:spLocks noGrp="1"/>
          </p:cNvSpPr>
          <p:nvPr>
            <p:ph type="pic" sz="quarter" idx="22"/>
          </p:nvPr>
        </p:nvSpPr>
        <p:spPr>
          <a:xfrm>
            <a:off x="256547"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5" name="Picture Placeholder 2">
            <a:extLst>
              <a:ext uri="{FF2B5EF4-FFF2-40B4-BE49-F238E27FC236}">
                <a16:creationId xmlns:a16="http://schemas.microsoft.com/office/drawing/2014/main" id="{83E92271-CB0B-468E-9088-18E21447C7CF}"/>
              </a:ext>
            </a:extLst>
          </p:cNvPr>
          <p:cNvSpPr>
            <a:spLocks noGrp="1"/>
          </p:cNvSpPr>
          <p:nvPr>
            <p:ph type="pic" sz="quarter" idx="23"/>
          </p:nvPr>
        </p:nvSpPr>
        <p:spPr>
          <a:xfrm>
            <a:off x="2541906"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
        <p:nvSpPr>
          <p:cNvPr id="16" name="Picture Placeholder 2">
            <a:extLst>
              <a:ext uri="{FF2B5EF4-FFF2-40B4-BE49-F238E27FC236}">
                <a16:creationId xmlns:a16="http://schemas.microsoft.com/office/drawing/2014/main" id="{9C11136D-2DCA-404D-91F0-16836EF0E838}"/>
              </a:ext>
            </a:extLst>
          </p:cNvPr>
          <p:cNvSpPr>
            <a:spLocks noGrp="1"/>
          </p:cNvSpPr>
          <p:nvPr>
            <p:ph type="pic" sz="quarter" idx="24"/>
          </p:nvPr>
        </p:nvSpPr>
        <p:spPr>
          <a:xfrm>
            <a:off x="4829055" y="1399726"/>
            <a:ext cx="1746504" cy="1417358"/>
          </a:xfrm>
        </p:spPr>
        <p:txBody>
          <a:bodyPr tIns="0" rIns="0" bIns="0" anchor="ctr" anchorCtr="0"/>
          <a:lstStyle>
            <a:lvl1pPr marL="0" indent="0" algn="ctr">
              <a:buNone/>
              <a:defRPr sz="1600">
                <a:latin typeface="+mj-lt"/>
              </a:defRPr>
            </a:lvl1pPr>
          </a:lstStyle>
          <a:p>
            <a:r>
              <a:rPr lang="en-US"/>
              <a:t>Click icon to add picture</a:t>
            </a:r>
          </a:p>
        </p:txBody>
      </p:sp>
      <p:sp>
        <p:nvSpPr>
          <p:cNvPr id="17" name="Picture Placeholder 2">
            <a:extLst>
              <a:ext uri="{FF2B5EF4-FFF2-40B4-BE49-F238E27FC236}">
                <a16:creationId xmlns:a16="http://schemas.microsoft.com/office/drawing/2014/main" id="{D364EF4C-7849-406B-AE4C-BFEA899B362C}"/>
              </a:ext>
            </a:extLst>
          </p:cNvPr>
          <p:cNvSpPr>
            <a:spLocks noGrp="1"/>
          </p:cNvSpPr>
          <p:nvPr>
            <p:ph type="pic" sz="quarter" idx="25"/>
          </p:nvPr>
        </p:nvSpPr>
        <p:spPr>
          <a:xfrm>
            <a:off x="7128210" y="1399726"/>
            <a:ext cx="1746504" cy="1417358"/>
          </a:xfrm>
        </p:spPr>
        <p:txBody>
          <a:bodyPr tIns="0" rIns="0" bIns="0" anchor="ctr" anchorCtr="0"/>
          <a:lstStyle>
            <a:lvl1pPr marL="0" indent="0" algn="ctr">
              <a:buNone/>
              <a:defRPr sz="1600">
                <a:latin typeface="+mj-lt"/>
              </a:defRPr>
            </a:lvl1pPr>
          </a:lstStyle>
          <a:p>
            <a:r>
              <a:rPr lang="en-US"/>
              <a:t>Click icon to add picture</a:t>
            </a:r>
            <a:endParaRPr lang="en-US" dirty="0"/>
          </a:p>
        </p:txBody>
      </p:sp>
    </p:spTree>
    <p:extLst>
      <p:ext uri="{BB962C8B-B14F-4D97-AF65-F5344CB8AC3E}">
        <p14:creationId xmlns:p14="http://schemas.microsoft.com/office/powerpoint/2010/main" val="35668709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tx2"/>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tx2"/>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31FBB60A-F2DC-403D-B03B-6D948F87CE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3069" y="285938"/>
            <a:ext cx="1055460" cy="469094"/>
          </a:xfrm>
          <a:prstGeom prst="rect">
            <a:avLst/>
          </a:prstGeom>
        </p:spPr>
      </p:pic>
    </p:spTree>
    <p:extLst>
      <p:ext uri="{BB962C8B-B14F-4D97-AF65-F5344CB8AC3E}">
        <p14:creationId xmlns:p14="http://schemas.microsoft.com/office/powerpoint/2010/main" val="13968482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6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4760101"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374774"/>
            <a:ext cx="4760102" cy="3250805"/>
          </a:xfrm>
        </p:spPr>
        <p:txBody>
          <a:bodyPr/>
          <a:lstStyle/>
          <a:p>
            <a:pPr lvl="0"/>
            <a:r>
              <a:rPr lang="en-US"/>
              <a:t>Edit Master text styles</a:t>
            </a:r>
          </a:p>
          <a:p>
            <a:pPr lvl="1"/>
            <a:r>
              <a:rPr lang="en-US"/>
              <a:t>Second level</a:t>
            </a:r>
          </a:p>
          <a:p>
            <a:pPr lvl="2"/>
            <a:r>
              <a:rPr lang="en-US"/>
              <a:t>Third level</a:t>
            </a:r>
          </a:p>
        </p:txBody>
      </p:sp>
      <p:sp>
        <p:nvSpPr>
          <p:cNvPr id="8" name="Picture Placeholder 6">
            <a:extLst>
              <a:ext uri="{FF2B5EF4-FFF2-40B4-BE49-F238E27FC236}">
                <a16:creationId xmlns:a16="http://schemas.microsoft.com/office/drawing/2014/main" id="{A5E010C8-FB5F-4115-A26C-9592F8820FF6}"/>
              </a:ext>
            </a:extLst>
          </p:cNvPr>
          <p:cNvSpPr>
            <a:spLocks noGrp="1"/>
          </p:cNvSpPr>
          <p:nvPr>
            <p:ph type="pic" sz="quarter" idx="13"/>
          </p:nvPr>
        </p:nvSpPr>
        <p:spPr>
          <a:xfrm>
            <a:off x="5303074" y="0"/>
            <a:ext cx="3840926" cy="4625579"/>
          </a:xfrm>
          <a:solidFill>
            <a:schemeClr val="bg1">
              <a:lumMod val="95000"/>
            </a:schemeClr>
          </a:solidFill>
        </p:spPr>
        <p:txBody>
          <a:bodyPr/>
          <a:lstStyle/>
          <a:p>
            <a:r>
              <a:rPr lang="en-US"/>
              <a:t>Click icon to add picture</a:t>
            </a:r>
          </a:p>
        </p:txBody>
      </p:sp>
    </p:spTree>
    <p:extLst>
      <p:ext uri="{BB962C8B-B14F-4D97-AF65-F5344CB8AC3E}">
        <p14:creationId xmlns:p14="http://schemas.microsoft.com/office/powerpoint/2010/main" val="6402889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487789"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78063"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EF6E67C5-207D-4A0A-A588-7ED021879BF8}"/>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FFC9FDF1-6E7C-490E-B165-CE74CCAD556F}"/>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C2F9E074-F63D-426A-A5C8-DCCE4291BAC5}"/>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9DB5C4F-788A-4FC8-BFD1-E7FEE2F60218}"/>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2B84CB88-062F-4613-B126-B1C3EA4881E8}"/>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B31B8254-C935-468B-978C-41D22DA8CFC5}"/>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0601D483-F612-4AB0-9084-7FDB5568409C}"/>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0D8401AB-1D65-486C-8719-E4446C4E46A6}"/>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ADECEB99-B15A-4978-83AD-263017B5F17F}"/>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249066F9-BFFC-4273-B66A-6D43D1DC6613}"/>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DD1CB3CD-0592-471B-A215-991FA1730640}"/>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94FD97D9-8F3D-43C4-9569-F30004373AB5}"/>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06A5C97B-0F4F-4713-B447-A93D5FA8F910}"/>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DEE2E46B-63B2-44F3-816D-8507117933B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91AA136C-4BD7-4EA2-BD6C-784B54A6982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880DE56F-F1AF-4D36-B396-06035A1BE01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4988FBAE-46EC-4B9E-93D7-214BD3DCFD8A}"/>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197685E8-7CF1-4373-A81B-AFE1B8DA386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351EC3A1-B7E4-4552-B61A-1473FCC90E4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661AC816-2296-40C9-A25C-B1BEFE61ACAC}"/>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46F29B81-FB29-4C2F-91BC-A295FECE0DAC}"/>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290C135C-B9D0-4415-BAB5-F12F8FD6155A}"/>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429A1CC3-6587-4A2B-AEB1-2BC35DF02329}"/>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1F760E5D-3369-4757-8B2E-D6F346D2BEE2}"/>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699FCCAB-F287-4E3E-83C9-009215A4A3B6}"/>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280A20CA-7B66-42A9-AD13-D38874CF94F6}"/>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9C216AE3-F552-4364-BF9E-C09495D34733}"/>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5AB55B02-60BB-4454-9000-223DAA7EF206}"/>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97BBF5A9-38D1-401C-8AE4-81F93C2ABFB0}"/>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C7C42263-A9D0-4A7B-A353-BE068384C756}"/>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18831670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499420"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489661" cy="2731928"/>
          </a:xfrm>
        </p:spPr>
        <p:txBody>
          <a:bodyPr/>
          <a:lstStyle/>
          <a:p>
            <a:pPr lvl="0"/>
            <a:r>
              <a:rPr lang="en-US"/>
              <a:t>Edit Master text styles</a:t>
            </a:r>
          </a:p>
          <a:p>
            <a:pPr lvl="1"/>
            <a:r>
              <a:rPr lang="en-US"/>
              <a:t>Second level</a:t>
            </a:r>
          </a:p>
          <a:p>
            <a:pPr lvl="2"/>
            <a:r>
              <a:rPr lang="en-US"/>
              <a:t>Third level</a:t>
            </a:r>
          </a:p>
        </p:txBody>
      </p:sp>
      <p:grpSp>
        <p:nvGrpSpPr>
          <p:cNvPr id="39" name="Группа 69">
            <a:extLst>
              <a:ext uri="{FF2B5EF4-FFF2-40B4-BE49-F238E27FC236}">
                <a16:creationId xmlns:a16="http://schemas.microsoft.com/office/drawing/2014/main" id="{A0B37D58-5B51-425A-BF68-D255ED0DBDF3}"/>
              </a:ext>
            </a:extLst>
          </p:cNvPr>
          <p:cNvGrpSpPr/>
          <p:nvPr userDrawn="1"/>
        </p:nvGrpSpPr>
        <p:grpSpPr>
          <a:xfrm>
            <a:off x="4058976" y="633998"/>
            <a:ext cx="2079096" cy="3962743"/>
            <a:chOff x="-3543473" y="-4875014"/>
            <a:chExt cx="3414713" cy="6508750"/>
          </a:xfrm>
          <a:effectLst>
            <a:reflection blurRad="50800" stA="50000" endPos="2000" dist="38100" dir="5400000" sy="-100000" algn="bl" rotWithShape="0"/>
          </a:effectLst>
        </p:grpSpPr>
        <p:sp>
          <p:nvSpPr>
            <p:cNvPr id="40" name="Freeform 5">
              <a:extLst>
                <a:ext uri="{FF2B5EF4-FFF2-40B4-BE49-F238E27FC236}">
                  <a16:creationId xmlns:a16="http://schemas.microsoft.com/office/drawing/2014/main" id="{E8F9A057-180A-40E9-8E05-B90FEDEF5223}"/>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6">
              <a:extLst>
                <a:ext uri="{FF2B5EF4-FFF2-40B4-BE49-F238E27FC236}">
                  <a16:creationId xmlns:a16="http://schemas.microsoft.com/office/drawing/2014/main" id="{0662CC14-53F3-4CB4-AD29-DDDFA8A09E5F}"/>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8">
              <a:extLst>
                <a:ext uri="{FF2B5EF4-FFF2-40B4-BE49-F238E27FC236}">
                  <a16:creationId xmlns:a16="http://schemas.microsoft.com/office/drawing/2014/main" id="{94961982-5118-4F0E-ADCC-B28CFF2D19CA}"/>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9">
              <a:extLst>
                <a:ext uri="{FF2B5EF4-FFF2-40B4-BE49-F238E27FC236}">
                  <a16:creationId xmlns:a16="http://schemas.microsoft.com/office/drawing/2014/main" id="{D62F9C2A-CE97-4FD1-9434-6BB4C498B010}"/>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0">
              <a:extLst>
                <a:ext uri="{FF2B5EF4-FFF2-40B4-BE49-F238E27FC236}">
                  <a16:creationId xmlns:a16="http://schemas.microsoft.com/office/drawing/2014/main" id="{C449D64C-DD1B-4971-9128-876E7B5B1B79}"/>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1">
              <a:extLst>
                <a:ext uri="{FF2B5EF4-FFF2-40B4-BE49-F238E27FC236}">
                  <a16:creationId xmlns:a16="http://schemas.microsoft.com/office/drawing/2014/main" id="{79519FD3-EF58-41B2-9CE3-019F0D2217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2">
              <a:extLst>
                <a:ext uri="{FF2B5EF4-FFF2-40B4-BE49-F238E27FC236}">
                  <a16:creationId xmlns:a16="http://schemas.microsoft.com/office/drawing/2014/main" id="{5E882684-2DE3-4911-8AD7-CB70AADC6A14}"/>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3">
              <a:extLst>
                <a:ext uri="{FF2B5EF4-FFF2-40B4-BE49-F238E27FC236}">
                  <a16:creationId xmlns:a16="http://schemas.microsoft.com/office/drawing/2014/main" id="{56907144-ED6A-420E-9C65-7C651E4CE586}"/>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Freeform 14">
              <a:extLst>
                <a:ext uri="{FF2B5EF4-FFF2-40B4-BE49-F238E27FC236}">
                  <a16:creationId xmlns:a16="http://schemas.microsoft.com/office/drawing/2014/main" id="{CE700931-039B-4EE8-B5C7-9384120317F4}"/>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5">
              <a:extLst>
                <a:ext uri="{FF2B5EF4-FFF2-40B4-BE49-F238E27FC236}">
                  <a16:creationId xmlns:a16="http://schemas.microsoft.com/office/drawing/2014/main" id="{6DFDE3AE-A2A7-4F09-B762-9580DDE7D0BD}"/>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6">
              <a:extLst>
                <a:ext uri="{FF2B5EF4-FFF2-40B4-BE49-F238E27FC236}">
                  <a16:creationId xmlns:a16="http://schemas.microsoft.com/office/drawing/2014/main" id="{628887F6-BE83-4F5E-AEB8-7D3023EC95A7}"/>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7">
              <a:extLst>
                <a:ext uri="{FF2B5EF4-FFF2-40B4-BE49-F238E27FC236}">
                  <a16:creationId xmlns:a16="http://schemas.microsoft.com/office/drawing/2014/main" id="{AA8EEC65-3940-4DAA-9294-F8A45E8B1BBC}"/>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8">
              <a:extLst>
                <a:ext uri="{FF2B5EF4-FFF2-40B4-BE49-F238E27FC236}">
                  <a16:creationId xmlns:a16="http://schemas.microsoft.com/office/drawing/2014/main" id="{7D1AEB6F-9324-4665-BFBE-ED12F918E64E}"/>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19">
              <a:extLst>
                <a:ext uri="{FF2B5EF4-FFF2-40B4-BE49-F238E27FC236}">
                  <a16:creationId xmlns:a16="http://schemas.microsoft.com/office/drawing/2014/main" id="{656CBBB7-D0EA-4ABE-84F9-2F9149846D7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0">
              <a:extLst>
                <a:ext uri="{FF2B5EF4-FFF2-40B4-BE49-F238E27FC236}">
                  <a16:creationId xmlns:a16="http://schemas.microsoft.com/office/drawing/2014/main" id="{1AED02E3-DD77-4F1A-8FFD-54B143BDD27E}"/>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1">
              <a:extLst>
                <a:ext uri="{FF2B5EF4-FFF2-40B4-BE49-F238E27FC236}">
                  <a16:creationId xmlns:a16="http://schemas.microsoft.com/office/drawing/2014/main" id="{818BE702-4080-4EA3-9A50-B1437C165608}"/>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2">
              <a:extLst>
                <a:ext uri="{FF2B5EF4-FFF2-40B4-BE49-F238E27FC236}">
                  <a16:creationId xmlns:a16="http://schemas.microsoft.com/office/drawing/2014/main" id="{73FE312A-A7FC-44BE-895D-4F64512F60F0}"/>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3">
              <a:extLst>
                <a:ext uri="{FF2B5EF4-FFF2-40B4-BE49-F238E27FC236}">
                  <a16:creationId xmlns:a16="http://schemas.microsoft.com/office/drawing/2014/main" id="{89FA5CF2-F9E5-4364-AC24-819CD7F5121D}"/>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24">
              <a:extLst>
                <a:ext uri="{FF2B5EF4-FFF2-40B4-BE49-F238E27FC236}">
                  <a16:creationId xmlns:a16="http://schemas.microsoft.com/office/drawing/2014/main" id="{BFE21DBC-953B-45F5-BBA8-AA0BD233184F}"/>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5">
              <a:extLst>
                <a:ext uri="{FF2B5EF4-FFF2-40B4-BE49-F238E27FC236}">
                  <a16:creationId xmlns:a16="http://schemas.microsoft.com/office/drawing/2014/main" id="{5D5E1193-0011-4885-8E0E-80D692A99D5D}"/>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6">
              <a:extLst>
                <a:ext uri="{FF2B5EF4-FFF2-40B4-BE49-F238E27FC236}">
                  <a16:creationId xmlns:a16="http://schemas.microsoft.com/office/drawing/2014/main" id="{CC07D258-31B6-4033-A4C7-CEF3E449A4E8}"/>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7">
              <a:extLst>
                <a:ext uri="{FF2B5EF4-FFF2-40B4-BE49-F238E27FC236}">
                  <a16:creationId xmlns:a16="http://schemas.microsoft.com/office/drawing/2014/main" id="{FCAA5156-86D7-484B-BA60-6FF12522FBB3}"/>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8">
              <a:extLst>
                <a:ext uri="{FF2B5EF4-FFF2-40B4-BE49-F238E27FC236}">
                  <a16:creationId xmlns:a16="http://schemas.microsoft.com/office/drawing/2014/main" id="{B19BF702-BF15-45D8-872C-F1C0AE11C089}"/>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29">
              <a:extLst>
                <a:ext uri="{FF2B5EF4-FFF2-40B4-BE49-F238E27FC236}">
                  <a16:creationId xmlns:a16="http://schemas.microsoft.com/office/drawing/2014/main" id="{DDA1EAA4-CC5C-48D2-8ABD-E74BB7CDBB14}"/>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0">
              <a:extLst>
                <a:ext uri="{FF2B5EF4-FFF2-40B4-BE49-F238E27FC236}">
                  <a16:creationId xmlns:a16="http://schemas.microsoft.com/office/drawing/2014/main" id="{BA17427E-9906-437D-9F24-9E523C955E73}"/>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1">
              <a:extLst>
                <a:ext uri="{FF2B5EF4-FFF2-40B4-BE49-F238E27FC236}">
                  <a16:creationId xmlns:a16="http://schemas.microsoft.com/office/drawing/2014/main" id="{54347A83-6763-4438-B9A0-205DB0E532EE}"/>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2">
              <a:extLst>
                <a:ext uri="{FF2B5EF4-FFF2-40B4-BE49-F238E27FC236}">
                  <a16:creationId xmlns:a16="http://schemas.microsoft.com/office/drawing/2014/main" id="{0DF1D394-6AE4-4EC0-9B21-4B05241E0C42}"/>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7" name="Rectangle 33">
              <a:extLst>
                <a:ext uri="{FF2B5EF4-FFF2-40B4-BE49-F238E27FC236}">
                  <a16:creationId xmlns:a16="http://schemas.microsoft.com/office/drawing/2014/main" id="{B70D8AC7-1FC5-4FE7-A362-48F1E1D7E618}"/>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8" name="Freeform 7">
            <a:extLst>
              <a:ext uri="{FF2B5EF4-FFF2-40B4-BE49-F238E27FC236}">
                <a16:creationId xmlns:a16="http://schemas.microsoft.com/office/drawing/2014/main" id="{1DF1D02E-FED7-46F9-9334-D8DD54766524}"/>
              </a:ext>
            </a:extLst>
          </p:cNvPr>
          <p:cNvSpPr>
            <a:spLocks noGrp="1"/>
          </p:cNvSpPr>
          <p:nvPr>
            <p:ph type="pic" sz="quarter" idx="29"/>
          </p:nvPr>
        </p:nvSpPr>
        <p:spPr bwMode="auto">
          <a:xfrm>
            <a:off x="4192338" y="719909"/>
            <a:ext cx="1841319" cy="3767506"/>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Tree>
    <p:extLst>
      <p:ext uri="{BB962C8B-B14F-4D97-AF65-F5344CB8AC3E}">
        <p14:creationId xmlns:p14="http://schemas.microsoft.com/office/powerpoint/2010/main" val="2983962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with subtitle and content Layout">
    <p:spTree>
      <p:nvGrpSpPr>
        <p:cNvPr id="1" name=""/>
        <p:cNvGrpSpPr/>
        <p:nvPr/>
      </p:nvGrpSpPr>
      <p:grpSpPr>
        <a:xfrm>
          <a:off x="0" y="0"/>
          <a:ext cx="0" cy="0"/>
          <a:chOff x="0" y="0"/>
          <a:chExt cx="0" cy="0"/>
        </a:xfrm>
      </p:grpSpPr>
      <p:sp>
        <p:nvSpPr>
          <p:cNvPr id="99" name="Прямоугольник 21">
            <a:extLst>
              <a:ext uri="{FF2B5EF4-FFF2-40B4-BE49-F238E27FC236}">
                <a16:creationId xmlns:a16="http://schemas.microsoft.com/office/drawing/2014/main" id="{E32DE6B7-4D1A-4AE7-8EE0-654DE087BF65}"/>
              </a:ext>
            </a:extLst>
          </p:cNvPr>
          <p:cNvSpPr/>
          <p:nvPr userDrawn="1"/>
        </p:nvSpPr>
        <p:spPr>
          <a:xfrm>
            <a:off x="0" y="1270546"/>
            <a:ext cx="9144000" cy="3407194"/>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solidFill>
                <a:schemeClr val="bg1"/>
              </a:solidFill>
            </a:endParaRPr>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3697399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0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B3DE99BA-2555-4ED3-A990-CFEFFA9A7B77}"/>
              </a:ext>
            </a:extLst>
          </p:cNvPr>
          <p:cNvSpPr/>
          <p:nvPr userDrawn="1"/>
        </p:nvSpPr>
        <p:spPr>
          <a:xfrm>
            <a:off x="0" y="1270546"/>
            <a:ext cx="9144000" cy="340719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grpSp>
        <p:nvGrpSpPr>
          <p:cNvPr id="9" name="Группа 126">
            <a:extLst>
              <a:ext uri="{FF2B5EF4-FFF2-40B4-BE49-F238E27FC236}">
                <a16:creationId xmlns:a16="http://schemas.microsoft.com/office/drawing/2014/main" id="{A048296C-7F5D-463E-AC7F-FD26BAB620A2}"/>
              </a:ext>
            </a:extLst>
          </p:cNvPr>
          <p:cNvGrpSpPr/>
          <p:nvPr userDrawn="1"/>
        </p:nvGrpSpPr>
        <p:grpSpPr>
          <a:xfrm>
            <a:off x="6867105" y="978758"/>
            <a:ext cx="1812965" cy="3455499"/>
            <a:chOff x="-3543473" y="-4875014"/>
            <a:chExt cx="3414713" cy="6508750"/>
          </a:xfrm>
          <a:effectLst/>
        </p:grpSpPr>
        <p:sp>
          <p:nvSpPr>
            <p:cNvPr id="10" name="Freeform 5">
              <a:extLst>
                <a:ext uri="{FF2B5EF4-FFF2-40B4-BE49-F238E27FC236}">
                  <a16:creationId xmlns:a16="http://schemas.microsoft.com/office/drawing/2014/main" id="{053ECADC-E730-4638-8117-B5EFBC6C8B56}"/>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
              <a:extLst>
                <a:ext uri="{FF2B5EF4-FFF2-40B4-BE49-F238E27FC236}">
                  <a16:creationId xmlns:a16="http://schemas.microsoft.com/office/drawing/2014/main" id="{F92AA342-FDBF-4773-A864-2EC8A1B9018D}"/>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8">
              <a:extLst>
                <a:ext uri="{FF2B5EF4-FFF2-40B4-BE49-F238E27FC236}">
                  <a16:creationId xmlns:a16="http://schemas.microsoft.com/office/drawing/2014/main" id="{6DDA3C1A-D117-49A7-B2F5-0BC15C493BF5}"/>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9">
              <a:extLst>
                <a:ext uri="{FF2B5EF4-FFF2-40B4-BE49-F238E27FC236}">
                  <a16:creationId xmlns:a16="http://schemas.microsoft.com/office/drawing/2014/main" id="{C663BA41-6490-4346-8CDE-D7E0BB188AA7}"/>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10">
              <a:extLst>
                <a:ext uri="{FF2B5EF4-FFF2-40B4-BE49-F238E27FC236}">
                  <a16:creationId xmlns:a16="http://schemas.microsoft.com/office/drawing/2014/main" id="{FD3A51B2-5FC5-4E66-8288-B90CA91659D8}"/>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11">
              <a:extLst>
                <a:ext uri="{FF2B5EF4-FFF2-40B4-BE49-F238E27FC236}">
                  <a16:creationId xmlns:a16="http://schemas.microsoft.com/office/drawing/2014/main" id="{927A508E-A941-47D2-96B3-C7917E9C813A}"/>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12">
              <a:extLst>
                <a:ext uri="{FF2B5EF4-FFF2-40B4-BE49-F238E27FC236}">
                  <a16:creationId xmlns:a16="http://schemas.microsoft.com/office/drawing/2014/main" id="{27850805-43AE-46F3-BE9D-728C911AA822}"/>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13">
              <a:extLst>
                <a:ext uri="{FF2B5EF4-FFF2-40B4-BE49-F238E27FC236}">
                  <a16:creationId xmlns:a16="http://schemas.microsoft.com/office/drawing/2014/main" id="{6D1DA30A-F040-4511-BEDD-E9F6982D948D}"/>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14">
              <a:extLst>
                <a:ext uri="{FF2B5EF4-FFF2-40B4-BE49-F238E27FC236}">
                  <a16:creationId xmlns:a16="http://schemas.microsoft.com/office/drawing/2014/main" id="{BF6279BD-6D9D-417D-8C17-FCA6537DD8F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15">
              <a:extLst>
                <a:ext uri="{FF2B5EF4-FFF2-40B4-BE49-F238E27FC236}">
                  <a16:creationId xmlns:a16="http://schemas.microsoft.com/office/drawing/2014/main" id="{0FB70E9E-2B45-4016-ADD4-6DC47144EF9F}"/>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16">
              <a:extLst>
                <a:ext uri="{FF2B5EF4-FFF2-40B4-BE49-F238E27FC236}">
                  <a16:creationId xmlns:a16="http://schemas.microsoft.com/office/drawing/2014/main" id="{243581DB-E17B-47E5-94B0-9BBAE3BBC326}"/>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17">
              <a:extLst>
                <a:ext uri="{FF2B5EF4-FFF2-40B4-BE49-F238E27FC236}">
                  <a16:creationId xmlns:a16="http://schemas.microsoft.com/office/drawing/2014/main" id="{8BB89B5B-E1D6-4477-B69D-4D92C30B3C85}"/>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Oval 18">
              <a:extLst>
                <a:ext uri="{FF2B5EF4-FFF2-40B4-BE49-F238E27FC236}">
                  <a16:creationId xmlns:a16="http://schemas.microsoft.com/office/drawing/2014/main" id="{2677AA83-6C11-4AAA-8A1C-38CE3E0EB5CB}"/>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Oval 19">
              <a:extLst>
                <a:ext uri="{FF2B5EF4-FFF2-40B4-BE49-F238E27FC236}">
                  <a16:creationId xmlns:a16="http://schemas.microsoft.com/office/drawing/2014/main" id="{347498A8-8317-4156-9C67-B2F30043DABE}"/>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Oval 20">
              <a:extLst>
                <a:ext uri="{FF2B5EF4-FFF2-40B4-BE49-F238E27FC236}">
                  <a16:creationId xmlns:a16="http://schemas.microsoft.com/office/drawing/2014/main" id="{8784B471-FC6B-449B-AF55-86EE3923E0B9}"/>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Oval 21">
              <a:extLst>
                <a:ext uri="{FF2B5EF4-FFF2-40B4-BE49-F238E27FC236}">
                  <a16:creationId xmlns:a16="http://schemas.microsoft.com/office/drawing/2014/main" id="{52A4795E-6331-44E7-8C67-ABD85392751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22">
              <a:extLst>
                <a:ext uri="{FF2B5EF4-FFF2-40B4-BE49-F238E27FC236}">
                  <a16:creationId xmlns:a16="http://schemas.microsoft.com/office/drawing/2014/main" id="{EB91F46B-7A8E-4D7C-B0DA-30F25821CD1F}"/>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23">
              <a:extLst>
                <a:ext uri="{FF2B5EF4-FFF2-40B4-BE49-F238E27FC236}">
                  <a16:creationId xmlns:a16="http://schemas.microsoft.com/office/drawing/2014/main" id="{30A8B285-000F-410E-80D1-853148CA5F23}"/>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24">
              <a:extLst>
                <a:ext uri="{FF2B5EF4-FFF2-40B4-BE49-F238E27FC236}">
                  <a16:creationId xmlns:a16="http://schemas.microsoft.com/office/drawing/2014/main" id="{4DF59777-F379-4826-AF5D-98521043484B}"/>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Freeform 25">
              <a:extLst>
                <a:ext uri="{FF2B5EF4-FFF2-40B4-BE49-F238E27FC236}">
                  <a16:creationId xmlns:a16="http://schemas.microsoft.com/office/drawing/2014/main" id="{E93CF105-6846-4A8F-9B6E-62CDA17E34B2}"/>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26">
              <a:extLst>
                <a:ext uri="{FF2B5EF4-FFF2-40B4-BE49-F238E27FC236}">
                  <a16:creationId xmlns:a16="http://schemas.microsoft.com/office/drawing/2014/main" id="{0EEF56BE-3D56-4316-AF3C-F9585325BF2E}"/>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27">
              <a:extLst>
                <a:ext uri="{FF2B5EF4-FFF2-40B4-BE49-F238E27FC236}">
                  <a16:creationId xmlns:a16="http://schemas.microsoft.com/office/drawing/2014/main" id="{65D6B545-272C-443C-9575-39B093AADED0}"/>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2" name="Freeform 28">
              <a:extLst>
                <a:ext uri="{FF2B5EF4-FFF2-40B4-BE49-F238E27FC236}">
                  <a16:creationId xmlns:a16="http://schemas.microsoft.com/office/drawing/2014/main" id="{1EABF3EB-E3FD-44A9-90BC-3955DBC6363D}"/>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3" name="Freeform 29">
              <a:extLst>
                <a:ext uri="{FF2B5EF4-FFF2-40B4-BE49-F238E27FC236}">
                  <a16:creationId xmlns:a16="http://schemas.microsoft.com/office/drawing/2014/main" id="{DF33744E-00AC-4BF9-8670-3059AF54BB6A}"/>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4" name="Rectangle 30">
              <a:extLst>
                <a:ext uri="{FF2B5EF4-FFF2-40B4-BE49-F238E27FC236}">
                  <a16:creationId xmlns:a16="http://schemas.microsoft.com/office/drawing/2014/main" id="{C2DFAF6C-6FC4-47D7-B4B1-A6AD11F1ADA4}"/>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5" name="Rectangle 31">
              <a:extLst>
                <a:ext uri="{FF2B5EF4-FFF2-40B4-BE49-F238E27FC236}">
                  <a16:creationId xmlns:a16="http://schemas.microsoft.com/office/drawing/2014/main" id="{CE04325F-86D7-4E04-8DE2-3DDF2EA7C798}"/>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6" name="Rectangle 32">
              <a:extLst>
                <a:ext uri="{FF2B5EF4-FFF2-40B4-BE49-F238E27FC236}">
                  <a16:creationId xmlns:a16="http://schemas.microsoft.com/office/drawing/2014/main" id="{4A9C54E8-3EA9-41C4-8212-687B23BEC974}"/>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7" name="Rectangle 33">
              <a:extLst>
                <a:ext uri="{FF2B5EF4-FFF2-40B4-BE49-F238E27FC236}">
                  <a16:creationId xmlns:a16="http://schemas.microsoft.com/office/drawing/2014/main" id="{5CFC10DA-A4F5-4C72-B697-4CEA542545D7}"/>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grpSp>
        <p:nvGrpSpPr>
          <p:cNvPr id="38" name="Группа 155">
            <a:extLst>
              <a:ext uri="{FF2B5EF4-FFF2-40B4-BE49-F238E27FC236}">
                <a16:creationId xmlns:a16="http://schemas.microsoft.com/office/drawing/2014/main" id="{51B78E1D-93A7-40F4-A31F-D08FDE96F408}"/>
              </a:ext>
            </a:extLst>
          </p:cNvPr>
          <p:cNvGrpSpPr/>
          <p:nvPr userDrawn="1"/>
        </p:nvGrpSpPr>
        <p:grpSpPr>
          <a:xfrm>
            <a:off x="3626957" y="978758"/>
            <a:ext cx="1812965" cy="3455499"/>
            <a:chOff x="-3543473" y="-4875014"/>
            <a:chExt cx="3414713" cy="6508750"/>
          </a:xfrm>
          <a:effectLst/>
        </p:grpSpPr>
        <p:sp>
          <p:nvSpPr>
            <p:cNvPr id="39" name="Freeform 5">
              <a:extLst>
                <a:ext uri="{FF2B5EF4-FFF2-40B4-BE49-F238E27FC236}">
                  <a16:creationId xmlns:a16="http://schemas.microsoft.com/office/drawing/2014/main" id="{FFE1DF11-8D6D-40E7-BC59-568ECEC7AD2B}"/>
                </a:ext>
              </a:extLst>
            </p:cNvPr>
            <p:cNvSpPr>
              <a:spLocks/>
            </p:cNvSpPr>
            <p:nvPr/>
          </p:nvSpPr>
          <p:spPr bwMode="auto">
            <a:xfrm>
              <a:off x="-3514898" y="-4875014"/>
              <a:ext cx="3357563" cy="650875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0" name="Freeform 6">
              <a:extLst>
                <a:ext uri="{FF2B5EF4-FFF2-40B4-BE49-F238E27FC236}">
                  <a16:creationId xmlns:a16="http://schemas.microsoft.com/office/drawing/2014/main" id="{F313F226-EB05-4D8F-B7CC-965931E17B12}"/>
                </a:ext>
              </a:extLst>
            </p:cNvPr>
            <p:cNvSpPr>
              <a:spLocks noEditPoints="1"/>
            </p:cNvSpPr>
            <p:nvPr/>
          </p:nvSpPr>
          <p:spPr bwMode="auto">
            <a:xfrm>
              <a:off x="-3456160" y="-4816276"/>
              <a:ext cx="3240088" cy="639127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1" name="Freeform 8">
              <a:extLst>
                <a:ext uri="{FF2B5EF4-FFF2-40B4-BE49-F238E27FC236}">
                  <a16:creationId xmlns:a16="http://schemas.microsoft.com/office/drawing/2014/main" id="{996A4164-A975-4B78-A778-64AB1EC5B123}"/>
                </a:ext>
              </a:extLst>
            </p:cNvPr>
            <p:cNvSpPr>
              <a:spLocks/>
            </p:cNvSpPr>
            <p:nvPr/>
          </p:nvSpPr>
          <p:spPr bwMode="auto">
            <a:xfrm>
              <a:off x="-2030585" y="-4679751"/>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2" name="Freeform 9">
              <a:extLst>
                <a:ext uri="{FF2B5EF4-FFF2-40B4-BE49-F238E27FC236}">
                  <a16:creationId xmlns:a16="http://schemas.microsoft.com/office/drawing/2014/main" id="{922F339C-8B7D-488B-8DC2-355CC53425C1}"/>
                </a:ext>
              </a:extLst>
            </p:cNvPr>
            <p:cNvSpPr>
              <a:spLocks/>
            </p:cNvSpPr>
            <p:nvPr/>
          </p:nvSpPr>
          <p:spPr bwMode="auto">
            <a:xfrm>
              <a:off x="-3543473" y="-34637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3" name="Freeform 10">
              <a:extLst>
                <a:ext uri="{FF2B5EF4-FFF2-40B4-BE49-F238E27FC236}">
                  <a16:creationId xmlns:a16="http://schemas.microsoft.com/office/drawing/2014/main" id="{FDF5369B-9B2B-476A-9782-2DAAA63D49DA}"/>
                </a:ext>
              </a:extLst>
            </p:cNvPr>
            <p:cNvSpPr>
              <a:spLocks/>
            </p:cNvSpPr>
            <p:nvPr/>
          </p:nvSpPr>
          <p:spPr bwMode="auto">
            <a:xfrm>
              <a:off x="-3543473" y="-3916164"/>
              <a:ext cx="28575" cy="209550"/>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4" name="Freeform 11">
              <a:extLst>
                <a:ext uri="{FF2B5EF4-FFF2-40B4-BE49-F238E27FC236}">
                  <a16:creationId xmlns:a16="http://schemas.microsoft.com/office/drawing/2014/main" id="{8593727A-4668-48B2-A3F8-32949A0BAC08}"/>
                </a:ext>
              </a:extLst>
            </p:cNvPr>
            <p:cNvSpPr>
              <a:spLocks/>
            </p:cNvSpPr>
            <p:nvPr/>
          </p:nvSpPr>
          <p:spPr bwMode="auto">
            <a:xfrm>
              <a:off x="-3543473" y="-2943026"/>
              <a:ext cx="28575" cy="388938"/>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5" name="Freeform 12">
              <a:extLst>
                <a:ext uri="{FF2B5EF4-FFF2-40B4-BE49-F238E27FC236}">
                  <a16:creationId xmlns:a16="http://schemas.microsoft.com/office/drawing/2014/main" id="{92AD8A6B-3E1E-4B5C-A361-CB5703AA2D0C}"/>
                </a:ext>
              </a:extLst>
            </p:cNvPr>
            <p:cNvSpPr>
              <a:spLocks/>
            </p:cNvSpPr>
            <p:nvPr/>
          </p:nvSpPr>
          <p:spPr bwMode="auto">
            <a:xfrm>
              <a:off x="-3514898" y="1141611"/>
              <a:ext cx="3357563" cy="492125"/>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6" name="Freeform 13">
              <a:extLst>
                <a:ext uri="{FF2B5EF4-FFF2-40B4-BE49-F238E27FC236}">
                  <a16:creationId xmlns:a16="http://schemas.microsoft.com/office/drawing/2014/main" id="{21B01521-9DCB-494A-B582-43674F799561}"/>
                </a:ext>
              </a:extLst>
            </p:cNvPr>
            <p:cNvSpPr>
              <a:spLocks/>
            </p:cNvSpPr>
            <p:nvPr/>
          </p:nvSpPr>
          <p:spPr bwMode="auto">
            <a:xfrm>
              <a:off x="-3514898" y="-4875014"/>
              <a:ext cx="3357563" cy="492125"/>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7" name="Freeform 14">
              <a:extLst>
                <a:ext uri="{FF2B5EF4-FFF2-40B4-BE49-F238E27FC236}">
                  <a16:creationId xmlns:a16="http://schemas.microsoft.com/office/drawing/2014/main" id="{4D3CCE09-68ED-4D73-B6D8-4C6685E886AA}"/>
                </a:ext>
              </a:extLst>
            </p:cNvPr>
            <p:cNvSpPr>
              <a:spLocks/>
            </p:cNvSpPr>
            <p:nvPr/>
          </p:nvSpPr>
          <p:spPr bwMode="auto">
            <a:xfrm>
              <a:off x="-2030585" y="-4679751"/>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8" name="Oval 15">
              <a:extLst>
                <a:ext uri="{FF2B5EF4-FFF2-40B4-BE49-F238E27FC236}">
                  <a16:creationId xmlns:a16="http://schemas.microsoft.com/office/drawing/2014/main" id="{5CCEBBBF-7C7F-45AC-8A82-67EEC91F5756}"/>
                </a:ext>
              </a:extLst>
            </p:cNvPr>
            <p:cNvSpPr>
              <a:spLocks noChangeArrowheads="1"/>
            </p:cNvSpPr>
            <p:nvPr/>
          </p:nvSpPr>
          <p:spPr bwMode="auto">
            <a:xfrm>
              <a:off x="-2214735" y="-4694039"/>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49" name="Oval 16">
              <a:extLst>
                <a:ext uri="{FF2B5EF4-FFF2-40B4-BE49-F238E27FC236}">
                  <a16:creationId xmlns:a16="http://schemas.microsoft.com/office/drawing/2014/main" id="{8ADCA090-F429-40F8-81B3-BF588CE45ECF}"/>
                </a:ext>
              </a:extLst>
            </p:cNvPr>
            <p:cNvSpPr>
              <a:spLocks noChangeArrowheads="1"/>
            </p:cNvSpPr>
            <p:nvPr/>
          </p:nvSpPr>
          <p:spPr bwMode="auto">
            <a:xfrm>
              <a:off x="-21956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0" name="Oval 17">
              <a:extLst>
                <a:ext uri="{FF2B5EF4-FFF2-40B4-BE49-F238E27FC236}">
                  <a16:creationId xmlns:a16="http://schemas.microsoft.com/office/drawing/2014/main" id="{C32CD1CD-FE94-4CCB-B5E4-FFC37CCD3E43}"/>
                </a:ext>
              </a:extLst>
            </p:cNvPr>
            <p:cNvSpPr>
              <a:spLocks noChangeArrowheads="1"/>
            </p:cNvSpPr>
            <p:nvPr/>
          </p:nvSpPr>
          <p:spPr bwMode="auto">
            <a:xfrm>
              <a:off x="-2483023"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1" name="Oval 18">
              <a:extLst>
                <a:ext uri="{FF2B5EF4-FFF2-40B4-BE49-F238E27FC236}">
                  <a16:creationId xmlns:a16="http://schemas.microsoft.com/office/drawing/2014/main" id="{4F565520-F27C-4A8D-A8D2-5C279A5544E7}"/>
                </a:ext>
              </a:extLst>
            </p:cNvPr>
            <p:cNvSpPr>
              <a:spLocks noChangeArrowheads="1"/>
            </p:cNvSpPr>
            <p:nvPr/>
          </p:nvSpPr>
          <p:spPr bwMode="auto">
            <a:xfrm>
              <a:off x="-2459210" y="-4694039"/>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2" name="Oval 19">
              <a:extLst>
                <a:ext uri="{FF2B5EF4-FFF2-40B4-BE49-F238E27FC236}">
                  <a16:creationId xmlns:a16="http://schemas.microsoft.com/office/drawing/2014/main" id="{89C10A88-A3A5-434E-92C0-BB7F9D5D6059}"/>
                </a:ext>
              </a:extLst>
            </p:cNvPr>
            <p:cNvSpPr>
              <a:spLocks noChangeArrowheads="1"/>
            </p:cNvSpPr>
            <p:nvPr/>
          </p:nvSpPr>
          <p:spPr bwMode="auto">
            <a:xfrm>
              <a:off x="-2433810" y="-4670226"/>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3" name="Oval 20">
              <a:extLst>
                <a:ext uri="{FF2B5EF4-FFF2-40B4-BE49-F238E27FC236}">
                  <a16:creationId xmlns:a16="http://schemas.microsoft.com/office/drawing/2014/main" id="{397D51FF-E6DA-4FC0-B26D-F2389C1C180C}"/>
                </a:ext>
              </a:extLst>
            </p:cNvPr>
            <p:cNvSpPr>
              <a:spLocks noChangeArrowheads="1"/>
            </p:cNvSpPr>
            <p:nvPr/>
          </p:nvSpPr>
          <p:spPr bwMode="auto">
            <a:xfrm>
              <a:off x="-1559098" y="-4694039"/>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Oval 21">
              <a:extLst>
                <a:ext uri="{FF2B5EF4-FFF2-40B4-BE49-F238E27FC236}">
                  <a16:creationId xmlns:a16="http://schemas.microsoft.com/office/drawing/2014/main" id="{51B9E20D-548C-4ED4-B37F-0CAC17D85B32}"/>
                </a:ext>
              </a:extLst>
            </p:cNvPr>
            <p:cNvSpPr>
              <a:spLocks noChangeArrowheads="1"/>
            </p:cNvSpPr>
            <p:nvPr/>
          </p:nvSpPr>
          <p:spPr bwMode="auto">
            <a:xfrm>
              <a:off x="-1535285" y="-4674989"/>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Oval 22">
              <a:extLst>
                <a:ext uri="{FF2B5EF4-FFF2-40B4-BE49-F238E27FC236}">
                  <a16:creationId xmlns:a16="http://schemas.microsoft.com/office/drawing/2014/main" id="{BB6FD23F-628C-4178-8825-A36908DB41A9}"/>
                </a:ext>
              </a:extLst>
            </p:cNvPr>
            <p:cNvSpPr>
              <a:spLocks noChangeArrowheads="1"/>
            </p:cNvSpPr>
            <p:nvPr/>
          </p:nvSpPr>
          <p:spPr bwMode="auto">
            <a:xfrm>
              <a:off x="-1330498" y="-4714676"/>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Oval 23">
              <a:extLst>
                <a:ext uri="{FF2B5EF4-FFF2-40B4-BE49-F238E27FC236}">
                  <a16:creationId xmlns:a16="http://schemas.microsoft.com/office/drawing/2014/main" id="{74EB880B-4772-409F-9427-3C24AC129042}"/>
                </a:ext>
              </a:extLst>
            </p:cNvPr>
            <p:cNvSpPr>
              <a:spLocks noChangeArrowheads="1"/>
            </p:cNvSpPr>
            <p:nvPr/>
          </p:nvSpPr>
          <p:spPr bwMode="auto">
            <a:xfrm>
              <a:off x="-1311448" y="-4694039"/>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Oval 24">
              <a:extLst>
                <a:ext uri="{FF2B5EF4-FFF2-40B4-BE49-F238E27FC236}">
                  <a16:creationId xmlns:a16="http://schemas.microsoft.com/office/drawing/2014/main" id="{5192193E-BC04-409B-A12A-9EC98D2D1B24}"/>
                </a:ext>
              </a:extLst>
            </p:cNvPr>
            <p:cNvSpPr>
              <a:spLocks noChangeArrowheads="1"/>
            </p:cNvSpPr>
            <p:nvPr/>
          </p:nvSpPr>
          <p:spPr bwMode="auto">
            <a:xfrm>
              <a:off x="-1286048" y="-4670226"/>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Freeform 25">
              <a:extLst>
                <a:ext uri="{FF2B5EF4-FFF2-40B4-BE49-F238E27FC236}">
                  <a16:creationId xmlns:a16="http://schemas.microsoft.com/office/drawing/2014/main" id="{2A7F1686-C350-4AC3-9FE3-C34073AC1731}"/>
                </a:ext>
              </a:extLst>
            </p:cNvPr>
            <p:cNvSpPr>
              <a:spLocks/>
            </p:cNvSpPr>
            <p:nvPr/>
          </p:nvSpPr>
          <p:spPr bwMode="auto">
            <a:xfrm>
              <a:off x="-3524423" y="-3916164"/>
              <a:ext cx="9525" cy="209550"/>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Freeform 26">
              <a:extLst>
                <a:ext uri="{FF2B5EF4-FFF2-40B4-BE49-F238E27FC236}">
                  <a16:creationId xmlns:a16="http://schemas.microsoft.com/office/drawing/2014/main" id="{8F54CFF4-283F-4F17-9D91-E8BB3503C7B5}"/>
                </a:ext>
              </a:extLst>
            </p:cNvPr>
            <p:cNvSpPr>
              <a:spLocks/>
            </p:cNvSpPr>
            <p:nvPr/>
          </p:nvSpPr>
          <p:spPr bwMode="auto">
            <a:xfrm>
              <a:off x="-3524423" y="-34637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Freeform 27">
              <a:extLst>
                <a:ext uri="{FF2B5EF4-FFF2-40B4-BE49-F238E27FC236}">
                  <a16:creationId xmlns:a16="http://schemas.microsoft.com/office/drawing/2014/main" id="{4A3FB082-3DE9-4BC4-8718-EFC7DBBA220F}"/>
                </a:ext>
              </a:extLst>
            </p:cNvPr>
            <p:cNvSpPr>
              <a:spLocks/>
            </p:cNvSpPr>
            <p:nvPr/>
          </p:nvSpPr>
          <p:spPr bwMode="auto">
            <a:xfrm>
              <a:off x="-3524423" y="-2943026"/>
              <a:ext cx="9525" cy="388938"/>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Freeform 28">
              <a:extLst>
                <a:ext uri="{FF2B5EF4-FFF2-40B4-BE49-F238E27FC236}">
                  <a16:creationId xmlns:a16="http://schemas.microsoft.com/office/drawing/2014/main" id="{8436467B-8914-422C-9469-05E8BDF3E38C}"/>
                </a:ext>
              </a:extLst>
            </p:cNvPr>
            <p:cNvSpPr>
              <a:spLocks/>
            </p:cNvSpPr>
            <p:nvPr/>
          </p:nvSpPr>
          <p:spPr bwMode="auto">
            <a:xfrm>
              <a:off x="-157335" y="-3089076"/>
              <a:ext cx="28575" cy="787400"/>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29">
              <a:extLst>
                <a:ext uri="{FF2B5EF4-FFF2-40B4-BE49-F238E27FC236}">
                  <a16:creationId xmlns:a16="http://schemas.microsoft.com/office/drawing/2014/main" id="{9A17E4B3-7C71-4B00-9805-B46DE126EA05}"/>
                </a:ext>
              </a:extLst>
            </p:cNvPr>
            <p:cNvSpPr>
              <a:spLocks/>
            </p:cNvSpPr>
            <p:nvPr/>
          </p:nvSpPr>
          <p:spPr bwMode="auto">
            <a:xfrm>
              <a:off x="-157335" y="-3089076"/>
              <a:ext cx="9525" cy="787400"/>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Rectangle 30">
              <a:extLst>
                <a:ext uri="{FF2B5EF4-FFF2-40B4-BE49-F238E27FC236}">
                  <a16:creationId xmlns:a16="http://schemas.microsoft.com/office/drawing/2014/main" id="{9DE3C726-D714-4EDF-BBEA-00C3D77F2A40}"/>
                </a:ext>
              </a:extLst>
            </p:cNvPr>
            <p:cNvSpPr>
              <a:spLocks noChangeArrowheads="1"/>
            </p:cNvSpPr>
            <p:nvPr/>
          </p:nvSpPr>
          <p:spPr bwMode="auto">
            <a:xfrm>
              <a:off x="-2255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4" name="Rectangle 31">
              <a:extLst>
                <a:ext uri="{FF2B5EF4-FFF2-40B4-BE49-F238E27FC236}">
                  <a16:creationId xmlns:a16="http://schemas.microsoft.com/office/drawing/2014/main" id="{023670C0-B321-4C90-BC7A-44033C2B45F4}"/>
                </a:ext>
              </a:extLst>
            </p:cNvPr>
            <p:cNvSpPr>
              <a:spLocks noChangeArrowheads="1"/>
            </p:cNvSpPr>
            <p:nvPr/>
          </p:nvSpPr>
          <p:spPr bwMode="auto">
            <a:xfrm>
              <a:off x="-3514898" y="766961"/>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5" name="Rectangle 32">
              <a:extLst>
                <a:ext uri="{FF2B5EF4-FFF2-40B4-BE49-F238E27FC236}">
                  <a16:creationId xmlns:a16="http://schemas.microsoft.com/office/drawing/2014/main" id="{A65B4DFD-88E3-4D13-A159-448A498A2951}"/>
                </a:ext>
              </a:extLst>
            </p:cNvPr>
            <p:cNvSpPr>
              <a:spLocks noChangeArrowheads="1"/>
            </p:cNvSpPr>
            <p:nvPr/>
          </p:nvSpPr>
          <p:spPr bwMode="auto">
            <a:xfrm>
              <a:off x="-2255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6" name="Rectangle 33">
              <a:extLst>
                <a:ext uri="{FF2B5EF4-FFF2-40B4-BE49-F238E27FC236}">
                  <a16:creationId xmlns:a16="http://schemas.microsoft.com/office/drawing/2014/main" id="{7C791AB0-B986-476B-917D-99EF307D386E}"/>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7" name="Freeform 7">
            <a:extLst>
              <a:ext uri="{FF2B5EF4-FFF2-40B4-BE49-F238E27FC236}">
                <a16:creationId xmlns:a16="http://schemas.microsoft.com/office/drawing/2014/main" id="{6EEBB929-53A7-42F8-8771-C778CAFAE0F4}"/>
              </a:ext>
            </a:extLst>
          </p:cNvPr>
          <p:cNvSpPr>
            <a:spLocks noGrp="1"/>
          </p:cNvSpPr>
          <p:nvPr>
            <p:ph type="pic" sz="quarter" idx="30"/>
          </p:nvPr>
        </p:nvSpPr>
        <p:spPr bwMode="auto">
          <a:xfrm>
            <a:off x="6966441" y="1063880"/>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68" name="Freeform 7">
            <a:extLst>
              <a:ext uri="{FF2B5EF4-FFF2-40B4-BE49-F238E27FC236}">
                <a16:creationId xmlns:a16="http://schemas.microsoft.com/office/drawing/2014/main" id="{DC4C5B07-50E3-41D7-AE59-14BCDD6EF0BD}"/>
              </a:ext>
            </a:extLst>
          </p:cNvPr>
          <p:cNvSpPr>
            <a:spLocks noGrp="1"/>
          </p:cNvSpPr>
          <p:nvPr>
            <p:ph type="pic" sz="quarter" idx="31"/>
          </p:nvPr>
        </p:nvSpPr>
        <p:spPr bwMode="auto">
          <a:xfrm>
            <a:off x="3726218" y="1063654"/>
            <a:ext cx="1605624" cy="3285253"/>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grpSp>
        <p:nvGrpSpPr>
          <p:cNvPr id="69" name="Группа 184">
            <a:extLst>
              <a:ext uri="{FF2B5EF4-FFF2-40B4-BE49-F238E27FC236}">
                <a16:creationId xmlns:a16="http://schemas.microsoft.com/office/drawing/2014/main" id="{A73DAD4A-6F7E-42DB-992C-0E7C6EF4B200}"/>
              </a:ext>
            </a:extLst>
          </p:cNvPr>
          <p:cNvGrpSpPr/>
          <p:nvPr userDrawn="1"/>
        </p:nvGrpSpPr>
        <p:grpSpPr>
          <a:xfrm>
            <a:off x="5015699" y="465760"/>
            <a:ext cx="2287308" cy="4359594"/>
            <a:chOff x="-3543474" y="-4875029"/>
            <a:chExt cx="3414714" cy="6508770"/>
          </a:xfrm>
          <a:effectLst/>
        </p:grpSpPr>
        <p:sp>
          <p:nvSpPr>
            <p:cNvPr id="70" name="Freeform 5">
              <a:extLst>
                <a:ext uri="{FF2B5EF4-FFF2-40B4-BE49-F238E27FC236}">
                  <a16:creationId xmlns:a16="http://schemas.microsoft.com/office/drawing/2014/main" id="{7F870284-FBEB-4E85-8BDF-759246ED05B2}"/>
                </a:ext>
              </a:extLst>
            </p:cNvPr>
            <p:cNvSpPr>
              <a:spLocks/>
            </p:cNvSpPr>
            <p:nvPr/>
          </p:nvSpPr>
          <p:spPr bwMode="auto">
            <a:xfrm>
              <a:off x="-3514899" y="-4875029"/>
              <a:ext cx="3357564" cy="6508770"/>
            </a:xfrm>
            <a:custGeom>
              <a:avLst/>
              <a:gdLst>
                <a:gd name="T0" fmla="*/ 595 w 690"/>
                <a:gd name="T1" fmla="*/ 1338 h 1338"/>
                <a:gd name="T2" fmla="*/ 95 w 690"/>
                <a:gd name="T3" fmla="*/ 1338 h 1338"/>
                <a:gd name="T4" fmla="*/ 0 w 690"/>
                <a:gd name="T5" fmla="*/ 1243 h 1338"/>
                <a:gd name="T6" fmla="*/ 0 w 690"/>
                <a:gd name="T7" fmla="*/ 95 h 1338"/>
                <a:gd name="T8" fmla="*/ 95 w 690"/>
                <a:gd name="T9" fmla="*/ 0 h 1338"/>
                <a:gd name="T10" fmla="*/ 595 w 690"/>
                <a:gd name="T11" fmla="*/ 0 h 1338"/>
                <a:gd name="T12" fmla="*/ 690 w 690"/>
                <a:gd name="T13" fmla="*/ 95 h 1338"/>
                <a:gd name="T14" fmla="*/ 690 w 690"/>
                <a:gd name="T15" fmla="*/ 1243 h 1338"/>
                <a:gd name="T16" fmla="*/ 595 w 690"/>
                <a:gd name="T17" fmla="*/ 1338 h 1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338">
                  <a:moveTo>
                    <a:pt x="595" y="1338"/>
                  </a:moveTo>
                  <a:cubicBezTo>
                    <a:pt x="95" y="1338"/>
                    <a:pt x="95" y="1338"/>
                    <a:pt x="95" y="1338"/>
                  </a:cubicBezTo>
                  <a:cubicBezTo>
                    <a:pt x="43" y="1338"/>
                    <a:pt x="0" y="1296"/>
                    <a:pt x="0" y="1243"/>
                  </a:cubicBezTo>
                  <a:cubicBezTo>
                    <a:pt x="0" y="95"/>
                    <a:pt x="0" y="95"/>
                    <a:pt x="0" y="95"/>
                  </a:cubicBezTo>
                  <a:cubicBezTo>
                    <a:pt x="0" y="42"/>
                    <a:pt x="43" y="0"/>
                    <a:pt x="95" y="0"/>
                  </a:cubicBezTo>
                  <a:cubicBezTo>
                    <a:pt x="595" y="0"/>
                    <a:pt x="595" y="0"/>
                    <a:pt x="595" y="0"/>
                  </a:cubicBezTo>
                  <a:cubicBezTo>
                    <a:pt x="648" y="0"/>
                    <a:pt x="690" y="42"/>
                    <a:pt x="690" y="95"/>
                  </a:cubicBezTo>
                  <a:cubicBezTo>
                    <a:pt x="690" y="1243"/>
                    <a:pt x="690" y="1243"/>
                    <a:pt x="690" y="1243"/>
                  </a:cubicBezTo>
                  <a:cubicBezTo>
                    <a:pt x="690" y="1296"/>
                    <a:pt x="648" y="1338"/>
                    <a:pt x="595" y="133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1" name="Freeform 6">
              <a:extLst>
                <a:ext uri="{FF2B5EF4-FFF2-40B4-BE49-F238E27FC236}">
                  <a16:creationId xmlns:a16="http://schemas.microsoft.com/office/drawing/2014/main" id="{BCB16AD3-7571-4CC0-94BE-8326A52A9142}"/>
                </a:ext>
              </a:extLst>
            </p:cNvPr>
            <p:cNvSpPr>
              <a:spLocks noEditPoints="1"/>
            </p:cNvSpPr>
            <p:nvPr/>
          </p:nvSpPr>
          <p:spPr bwMode="auto">
            <a:xfrm>
              <a:off x="-3456161" y="-4816291"/>
              <a:ext cx="3240089" cy="6391295"/>
            </a:xfrm>
            <a:custGeom>
              <a:avLst/>
              <a:gdLst>
                <a:gd name="T0" fmla="*/ 583 w 666"/>
                <a:gd name="T1" fmla="*/ 1314 h 1314"/>
                <a:gd name="T2" fmla="*/ 83 w 666"/>
                <a:gd name="T3" fmla="*/ 1314 h 1314"/>
                <a:gd name="T4" fmla="*/ 0 w 666"/>
                <a:gd name="T5" fmla="*/ 1231 h 1314"/>
                <a:gd name="T6" fmla="*/ 0 w 666"/>
                <a:gd name="T7" fmla="*/ 83 h 1314"/>
                <a:gd name="T8" fmla="*/ 83 w 666"/>
                <a:gd name="T9" fmla="*/ 0 h 1314"/>
                <a:gd name="T10" fmla="*/ 583 w 666"/>
                <a:gd name="T11" fmla="*/ 0 h 1314"/>
                <a:gd name="T12" fmla="*/ 666 w 666"/>
                <a:gd name="T13" fmla="*/ 83 h 1314"/>
                <a:gd name="T14" fmla="*/ 666 w 666"/>
                <a:gd name="T15" fmla="*/ 1231 h 1314"/>
                <a:gd name="T16" fmla="*/ 583 w 666"/>
                <a:gd name="T17" fmla="*/ 1314 h 1314"/>
                <a:gd name="T18" fmla="*/ 83 w 666"/>
                <a:gd name="T19" fmla="*/ 2 h 1314"/>
                <a:gd name="T20" fmla="*/ 2 w 666"/>
                <a:gd name="T21" fmla="*/ 83 h 1314"/>
                <a:gd name="T22" fmla="*/ 2 w 666"/>
                <a:gd name="T23" fmla="*/ 1231 h 1314"/>
                <a:gd name="T24" fmla="*/ 83 w 666"/>
                <a:gd name="T25" fmla="*/ 1312 h 1314"/>
                <a:gd name="T26" fmla="*/ 583 w 666"/>
                <a:gd name="T27" fmla="*/ 1312 h 1314"/>
                <a:gd name="T28" fmla="*/ 664 w 666"/>
                <a:gd name="T29" fmla="*/ 1231 h 1314"/>
                <a:gd name="T30" fmla="*/ 664 w 666"/>
                <a:gd name="T31" fmla="*/ 83 h 1314"/>
                <a:gd name="T32" fmla="*/ 583 w 666"/>
                <a:gd name="T33" fmla="*/ 2 h 1314"/>
                <a:gd name="T34" fmla="*/ 83 w 666"/>
                <a:gd name="T35" fmla="*/ 2 h 1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66" h="1314">
                  <a:moveTo>
                    <a:pt x="583" y="1314"/>
                  </a:moveTo>
                  <a:cubicBezTo>
                    <a:pt x="83" y="1314"/>
                    <a:pt x="83" y="1314"/>
                    <a:pt x="83" y="1314"/>
                  </a:cubicBezTo>
                  <a:cubicBezTo>
                    <a:pt x="37" y="1314"/>
                    <a:pt x="0" y="1277"/>
                    <a:pt x="0" y="1231"/>
                  </a:cubicBezTo>
                  <a:cubicBezTo>
                    <a:pt x="0" y="83"/>
                    <a:pt x="0" y="83"/>
                    <a:pt x="0" y="83"/>
                  </a:cubicBezTo>
                  <a:cubicBezTo>
                    <a:pt x="0" y="37"/>
                    <a:pt x="37" y="0"/>
                    <a:pt x="83" y="0"/>
                  </a:cubicBezTo>
                  <a:cubicBezTo>
                    <a:pt x="583" y="0"/>
                    <a:pt x="583" y="0"/>
                    <a:pt x="583" y="0"/>
                  </a:cubicBezTo>
                  <a:cubicBezTo>
                    <a:pt x="629" y="0"/>
                    <a:pt x="666" y="37"/>
                    <a:pt x="666" y="83"/>
                  </a:cubicBezTo>
                  <a:cubicBezTo>
                    <a:pt x="666" y="1231"/>
                    <a:pt x="666" y="1231"/>
                    <a:pt x="666" y="1231"/>
                  </a:cubicBezTo>
                  <a:cubicBezTo>
                    <a:pt x="666" y="1277"/>
                    <a:pt x="629" y="1314"/>
                    <a:pt x="583" y="1314"/>
                  </a:cubicBezTo>
                  <a:close/>
                  <a:moveTo>
                    <a:pt x="83" y="2"/>
                  </a:moveTo>
                  <a:cubicBezTo>
                    <a:pt x="38" y="2"/>
                    <a:pt x="2" y="38"/>
                    <a:pt x="2" y="83"/>
                  </a:cubicBezTo>
                  <a:cubicBezTo>
                    <a:pt x="2" y="1231"/>
                    <a:pt x="2" y="1231"/>
                    <a:pt x="2" y="1231"/>
                  </a:cubicBezTo>
                  <a:cubicBezTo>
                    <a:pt x="2" y="1276"/>
                    <a:pt x="38" y="1312"/>
                    <a:pt x="83" y="1312"/>
                  </a:cubicBezTo>
                  <a:cubicBezTo>
                    <a:pt x="583" y="1312"/>
                    <a:pt x="583" y="1312"/>
                    <a:pt x="583" y="1312"/>
                  </a:cubicBezTo>
                  <a:cubicBezTo>
                    <a:pt x="628" y="1312"/>
                    <a:pt x="664" y="1276"/>
                    <a:pt x="664" y="1231"/>
                  </a:cubicBezTo>
                  <a:cubicBezTo>
                    <a:pt x="664" y="83"/>
                    <a:pt x="664" y="83"/>
                    <a:pt x="664" y="83"/>
                  </a:cubicBezTo>
                  <a:cubicBezTo>
                    <a:pt x="664" y="38"/>
                    <a:pt x="628" y="2"/>
                    <a:pt x="583" y="2"/>
                  </a:cubicBezTo>
                  <a:lnTo>
                    <a:pt x="83" y="2"/>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2" name="Freeform 8">
              <a:extLst>
                <a:ext uri="{FF2B5EF4-FFF2-40B4-BE49-F238E27FC236}">
                  <a16:creationId xmlns:a16="http://schemas.microsoft.com/office/drawing/2014/main" id="{F4D84CCC-C72C-4217-B1D7-DAA9C06100F4}"/>
                </a:ext>
              </a:extLst>
            </p:cNvPr>
            <p:cNvSpPr>
              <a:spLocks/>
            </p:cNvSpPr>
            <p:nvPr/>
          </p:nvSpPr>
          <p:spPr bwMode="auto">
            <a:xfrm>
              <a:off x="-2030586" y="-4679765"/>
              <a:ext cx="393700" cy="73025"/>
            </a:xfrm>
            <a:custGeom>
              <a:avLst/>
              <a:gdLst>
                <a:gd name="T0" fmla="*/ 74 w 81"/>
                <a:gd name="T1" fmla="*/ 0 h 15"/>
                <a:gd name="T2" fmla="*/ 7 w 81"/>
                <a:gd name="T3" fmla="*/ 0 h 15"/>
                <a:gd name="T4" fmla="*/ 0 w 81"/>
                <a:gd name="T5" fmla="*/ 7 h 15"/>
                <a:gd name="T6" fmla="*/ 7 w 81"/>
                <a:gd name="T7" fmla="*/ 15 h 15"/>
                <a:gd name="T8" fmla="*/ 74 w 81"/>
                <a:gd name="T9" fmla="*/ 15 h 15"/>
                <a:gd name="T10" fmla="*/ 81 w 81"/>
                <a:gd name="T11" fmla="*/ 7 h 15"/>
                <a:gd name="T12" fmla="*/ 74 w 81"/>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81" h="15">
                  <a:moveTo>
                    <a:pt x="74" y="0"/>
                  </a:moveTo>
                  <a:cubicBezTo>
                    <a:pt x="7" y="0"/>
                    <a:pt x="7" y="0"/>
                    <a:pt x="7" y="0"/>
                  </a:cubicBezTo>
                  <a:cubicBezTo>
                    <a:pt x="3" y="0"/>
                    <a:pt x="0" y="3"/>
                    <a:pt x="0" y="7"/>
                  </a:cubicBezTo>
                  <a:cubicBezTo>
                    <a:pt x="0" y="11"/>
                    <a:pt x="3" y="15"/>
                    <a:pt x="7" y="15"/>
                  </a:cubicBezTo>
                  <a:cubicBezTo>
                    <a:pt x="74" y="15"/>
                    <a:pt x="74" y="15"/>
                    <a:pt x="74" y="15"/>
                  </a:cubicBezTo>
                  <a:cubicBezTo>
                    <a:pt x="78" y="15"/>
                    <a:pt x="81" y="11"/>
                    <a:pt x="81" y="7"/>
                  </a:cubicBezTo>
                  <a:cubicBezTo>
                    <a:pt x="81" y="3"/>
                    <a:pt x="78" y="0"/>
                    <a:pt x="74" y="0"/>
                  </a:cubicBezTo>
                  <a:close/>
                </a:path>
              </a:pathLst>
            </a:cu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3" name="Freeform 9">
              <a:extLst>
                <a:ext uri="{FF2B5EF4-FFF2-40B4-BE49-F238E27FC236}">
                  <a16:creationId xmlns:a16="http://schemas.microsoft.com/office/drawing/2014/main" id="{80BD5B8C-C2E5-4184-BC35-E8AF2262EDD8}"/>
                </a:ext>
              </a:extLst>
            </p:cNvPr>
            <p:cNvSpPr>
              <a:spLocks/>
            </p:cNvSpPr>
            <p:nvPr/>
          </p:nvSpPr>
          <p:spPr bwMode="auto">
            <a:xfrm>
              <a:off x="-3543474" y="-3463737"/>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4" name="Freeform 10">
              <a:extLst>
                <a:ext uri="{FF2B5EF4-FFF2-40B4-BE49-F238E27FC236}">
                  <a16:creationId xmlns:a16="http://schemas.microsoft.com/office/drawing/2014/main" id="{6B809883-9CA8-471C-A49B-40B177699428}"/>
                </a:ext>
              </a:extLst>
            </p:cNvPr>
            <p:cNvSpPr>
              <a:spLocks/>
            </p:cNvSpPr>
            <p:nvPr/>
          </p:nvSpPr>
          <p:spPr bwMode="auto">
            <a:xfrm>
              <a:off x="-3543474" y="-3916176"/>
              <a:ext cx="28575" cy="209551"/>
            </a:xfrm>
            <a:custGeom>
              <a:avLst/>
              <a:gdLst>
                <a:gd name="T0" fmla="*/ 5 w 6"/>
                <a:gd name="T1" fmla="*/ 0 h 43"/>
                <a:gd name="T2" fmla="*/ 0 w 6"/>
                <a:gd name="T3" fmla="*/ 4 h 43"/>
                <a:gd name="T4" fmla="*/ 0 w 6"/>
                <a:gd name="T5" fmla="*/ 39 h 43"/>
                <a:gd name="T6" fmla="*/ 5 w 6"/>
                <a:gd name="T7" fmla="*/ 43 h 43"/>
                <a:gd name="T8" fmla="*/ 6 w 6"/>
                <a:gd name="T9" fmla="*/ 43 h 43"/>
                <a:gd name="T10" fmla="*/ 6 w 6"/>
                <a:gd name="T11" fmla="*/ 0 h 43"/>
                <a:gd name="T12" fmla="*/ 5 w 6"/>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 h="43">
                  <a:moveTo>
                    <a:pt x="5" y="0"/>
                  </a:moveTo>
                  <a:cubicBezTo>
                    <a:pt x="2" y="0"/>
                    <a:pt x="0" y="2"/>
                    <a:pt x="0" y="4"/>
                  </a:cubicBezTo>
                  <a:cubicBezTo>
                    <a:pt x="0" y="39"/>
                    <a:pt x="0" y="39"/>
                    <a:pt x="0" y="39"/>
                  </a:cubicBezTo>
                  <a:cubicBezTo>
                    <a:pt x="0" y="42"/>
                    <a:pt x="2" y="43"/>
                    <a:pt x="5" y="43"/>
                  </a:cubicBezTo>
                  <a:cubicBezTo>
                    <a:pt x="6" y="43"/>
                    <a:pt x="6" y="43"/>
                    <a:pt x="6" y="43"/>
                  </a:cubicBezTo>
                  <a:cubicBezTo>
                    <a:pt x="6" y="0"/>
                    <a:pt x="6" y="0"/>
                    <a:pt x="6" y="0"/>
                  </a:cubicBezTo>
                  <a:lnTo>
                    <a:pt x="5" y="0"/>
                  </a:ln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5" name="Freeform 11">
              <a:extLst>
                <a:ext uri="{FF2B5EF4-FFF2-40B4-BE49-F238E27FC236}">
                  <a16:creationId xmlns:a16="http://schemas.microsoft.com/office/drawing/2014/main" id="{B04F2FC6-4CE3-44F4-9E51-B4B7EF9576F8}"/>
                </a:ext>
              </a:extLst>
            </p:cNvPr>
            <p:cNvSpPr>
              <a:spLocks/>
            </p:cNvSpPr>
            <p:nvPr/>
          </p:nvSpPr>
          <p:spPr bwMode="auto">
            <a:xfrm>
              <a:off x="-3543474" y="-2943035"/>
              <a:ext cx="28575" cy="388939"/>
            </a:xfrm>
            <a:custGeom>
              <a:avLst/>
              <a:gdLst>
                <a:gd name="T0" fmla="*/ 0 w 6"/>
                <a:gd name="T1" fmla="*/ 4 h 80"/>
                <a:gd name="T2" fmla="*/ 0 w 6"/>
                <a:gd name="T3" fmla="*/ 76 h 80"/>
                <a:gd name="T4" fmla="*/ 5 w 6"/>
                <a:gd name="T5" fmla="*/ 80 h 80"/>
                <a:gd name="T6" fmla="*/ 6 w 6"/>
                <a:gd name="T7" fmla="*/ 80 h 80"/>
                <a:gd name="T8" fmla="*/ 6 w 6"/>
                <a:gd name="T9" fmla="*/ 0 h 80"/>
                <a:gd name="T10" fmla="*/ 5 w 6"/>
                <a:gd name="T11" fmla="*/ 0 h 80"/>
                <a:gd name="T12" fmla="*/ 0 w 6"/>
                <a:gd name="T13" fmla="*/ 4 h 80"/>
              </a:gdLst>
              <a:ahLst/>
              <a:cxnLst>
                <a:cxn ang="0">
                  <a:pos x="T0" y="T1"/>
                </a:cxn>
                <a:cxn ang="0">
                  <a:pos x="T2" y="T3"/>
                </a:cxn>
                <a:cxn ang="0">
                  <a:pos x="T4" y="T5"/>
                </a:cxn>
                <a:cxn ang="0">
                  <a:pos x="T6" y="T7"/>
                </a:cxn>
                <a:cxn ang="0">
                  <a:pos x="T8" y="T9"/>
                </a:cxn>
                <a:cxn ang="0">
                  <a:pos x="T10" y="T11"/>
                </a:cxn>
                <a:cxn ang="0">
                  <a:pos x="T12" y="T13"/>
                </a:cxn>
              </a:cxnLst>
              <a:rect l="0" t="0" r="r" b="b"/>
              <a:pathLst>
                <a:path w="6" h="80">
                  <a:moveTo>
                    <a:pt x="0" y="4"/>
                  </a:moveTo>
                  <a:cubicBezTo>
                    <a:pt x="0" y="76"/>
                    <a:pt x="0" y="76"/>
                    <a:pt x="0" y="76"/>
                  </a:cubicBezTo>
                  <a:cubicBezTo>
                    <a:pt x="0" y="78"/>
                    <a:pt x="2" y="80"/>
                    <a:pt x="5" y="80"/>
                  </a:cubicBezTo>
                  <a:cubicBezTo>
                    <a:pt x="6" y="80"/>
                    <a:pt x="6" y="80"/>
                    <a:pt x="6" y="80"/>
                  </a:cubicBezTo>
                  <a:cubicBezTo>
                    <a:pt x="6" y="0"/>
                    <a:pt x="6" y="0"/>
                    <a:pt x="6" y="0"/>
                  </a:cubicBezTo>
                  <a:cubicBezTo>
                    <a:pt x="5" y="0"/>
                    <a:pt x="5" y="0"/>
                    <a:pt x="5" y="0"/>
                  </a:cubicBezTo>
                  <a:cubicBezTo>
                    <a:pt x="2" y="0"/>
                    <a:pt x="0" y="2"/>
                    <a:pt x="0" y="4"/>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6" name="Freeform 12">
              <a:extLst>
                <a:ext uri="{FF2B5EF4-FFF2-40B4-BE49-F238E27FC236}">
                  <a16:creationId xmlns:a16="http://schemas.microsoft.com/office/drawing/2014/main" id="{B4652012-F362-424E-8E48-4C19CC8C33F5}"/>
                </a:ext>
              </a:extLst>
            </p:cNvPr>
            <p:cNvSpPr>
              <a:spLocks/>
            </p:cNvSpPr>
            <p:nvPr/>
          </p:nvSpPr>
          <p:spPr bwMode="auto">
            <a:xfrm>
              <a:off x="-3514899" y="1141615"/>
              <a:ext cx="3357564" cy="492126"/>
            </a:xfrm>
            <a:custGeom>
              <a:avLst/>
              <a:gdLst>
                <a:gd name="T0" fmla="*/ 595 w 690"/>
                <a:gd name="T1" fmla="*/ 95 h 101"/>
                <a:gd name="T2" fmla="*/ 95 w 690"/>
                <a:gd name="T3" fmla="*/ 95 h 101"/>
                <a:gd name="T4" fmla="*/ 0 w 690"/>
                <a:gd name="T5" fmla="*/ 0 h 101"/>
                <a:gd name="T6" fmla="*/ 0 w 690"/>
                <a:gd name="T7" fmla="*/ 6 h 101"/>
                <a:gd name="T8" fmla="*/ 95 w 690"/>
                <a:gd name="T9" fmla="*/ 101 h 101"/>
                <a:gd name="T10" fmla="*/ 595 w 690"/>
                <a:gd name="T11" fmla="*/ 101 h 101"/>
                <a:gd name="T12" fmla="*/ 690 w 690"/>
                <a:gd name="T13" fmla="*/ 6 h 101"/>
                <a:gd name="T14" fmla="*/ 690 w 690"/>
                <a:gd name="T15" fmla="*/ 0 h 101"/>
                <a:gd name="T16" fmla="*/ 595 w 690"/>
                <a:gd name="T17" fmla="*/ 9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595" y="95"/>
                  </a:moveTo>
                  <a:cubicBezTo>
                    <a:pt x="95" y="95"/>
                    <a:pt x="95" y="95"/>
                    <a:pt x="95" y="95"/>
                  </a:cubicBezTo>
                  <a:cubicBezTo>
                    <a:pt x="43" y="95"/>
                    <a:pt x="0" y="53"/>
                    <a:pt x="0" y="0"/>
                  </a:cubicBezTo>
                  <a:cubicBezTo>
                    <a:pt x="0" y="6"/>
                    <a:pt x="0" y="6"/>
                    <a:pt x="0" y="6"/>
                  </a:cubicBezTo>
                  <a:cubicBezTo>
                    <a:pt x="0" y="59"/>
                    <a:pt x="43" y="101"/>
                    <a:pt x="95" y="101"/>
                  </a:cubicBezTo>
                  <a:cubicBezTo>
                    <a:pt x="595" y="101"/>
                    <a:pt x="595" y="101"/>
                    <a:pt x="595" y="101"/>
                  </a:cubicBezTo>
                  <a:cubicBezTo>
                    <a:pt x="648" y="101"/>
                    <a:pt x="690" y="59"/>
                    <a:pt x="690" y="6"/>
                  </a:cubicBezTo>
                  <a:cubicBezTo>
                    <a:pt x="690" y="0"/>
                    <a:pt x="690" y="0"/>
                    <a:pt x="690" y="0"/>
                  </a:cubicBezTo>
                  <a:cubicBezTo>
                    <a:pt x="690" y="53"/>
                    <a:pt x="648" y="95"/>
                    <a:pt x="595" y="95"/>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7" name="Freeform 13">
              <a:extLst>
                <a:ext uri="{FF2B5EF4-FFF2-40B4-BE49-F238E27FC236}">
                  <a16:creationId xmlns:a16="http://schemas.microsoft.com/office/drawing/2014/main" id="{403F3DE0-7711-4553-A00C-DD299EF39DAD}"/>
                </a:ext>
              </a:extLst>
            </p:cNvPr>
            <p:cNvSpPr>
              <a:spLocks/>
            </p:cNvSpPr>
            <p:nvPr/>
          </p:nvSpPr>
          <p:spPr bwMode="auto">
            <a:xfrm>
              <a:off x="-3514899" y="-4875029"/>
              <a:ext cx="3357564" cy="492126"/>
            </a:xfrm>
            <a:custGeom>
              <a:avLst/>
              <a:gdLst>
                <a:gd name="T0" fmla="*/ 95 w 690"/>
                <a:gd name="T1" fmla="*/ 6 h 101"/>
                <a:gd name="T2" fmla="*/ 595 w 690"/>
                <a:gd name="T3" fmla="*/ 6 h 101"/>
                <a:gd name="T4" fmla="*/ 690 w 690"/>
                <a:gd name="T5" fmla="*/ 101 h 101"/>
                <a:gd name="T6" fmla="*/ 690 w 690"/>
                <a:gd name="T7" fmla="*/ 95 h 101"/>
                <a:gd name="T8" fmla="*/ 595 w 690"/>
                <a:gd name="T9" fmla="*/ 0 h 101"/>
                <a:gd name="T10" fmla="*/ 95 w 690"/>
                <a:gd name="T11" fmla="*/ 0 h 101"/>
                <a:gd name="T12" fmla="*/ 0 w 690"/>
                <a:gd name="T13" fmla="*/ 95 h 101"/>
                <a:gd name="T14" fmla="*/ 0 w 690"/>
                <a:gd name="T15" fmla="*/ 101 h 101"/>
                <a:gd name="T16" fmla="*/ 95 w 690"/>
                <a:gd name="T17" fmla="*/ 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0" h="101">
                  <a:moveTo>
                    <a:pt x="95" y="6"/>
                  </a:moveTo>
                  <a:cubicBezTo>
                    <a:pt x="595" y="6"/>
                    <a:pt x="595" y="6"/>
                    <a:pt x="595" y="6"/>
                  </a:cubicBezTo>
                  <a:cubicBezTo>
                    <a:pt x="648" y="6"/>
                    <a:pt x="690" y="49"/>
                    <a:pt x="690" y="101"/>
                  </a:cubicBezTo>
                  <a:cubicBezTo>
                    <a:pt x="690" y="95"/>
                    <a:pt x="690" y="95"/>
                    <a:pt x="690" y="95"/>
                  </a:cubicBezTo>
                  <a:cubicBezTo>
                    <a:pt x="690" y="42"/>
                    <a:pt x="648" y="0"/>
                    <a:pt x="595" y="0"/>
                  </a:cubicBezTo>
                  <a:cubicBezTo>
                    <a:pt x="95" y="0"/>
                    <a:pt x="95" y="0"/>
                    <a:pt x="95" y="0"/>
                  </a:cubicBezTo>
                  <a:cubicBezTo>
                    <a:pt x="43" y="0"/>
                    <a:pt x="0" y="42"/>
                    <a:pt x="0" y="95"/>
                  </a:cubicBezTo>
                  <a:cubicBezTo>
                    <a:pt x="0" y="101"/>
                    <a:pt x="0" y="101"/>
                    <a:pt x="0" y="101"/>
                  </a:cubicBezTo>
                  <a:cubicBezTo>
                    <a:pt x="0" y="49"/>
                    <a:pt x="43" y="6"/>
                    <a:pt x="95" y="6"/>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8" name="Freeform 14">
              <a:extLst>
                <a:ext uri="{FF2B5EF4-FFF2-40B4-BE49-F238E27FC236}">
                  <a16:creationId xmlns:a16="http://schemas.microsoft.com/office/drawing/2014/main" id="{DDCA2B92-D1F3-4677-B1B8-5BCE215127B7}"/>
                </a:ext>
              </a:extLst>
            </p:cNvPr>
            <p:cNvSpPr>
              <a:spLocks/>
            </p:cNvSpPr>
            <p:nvPr/>
          </p:nvSpPr>
          <p:spPr bwMode="auto">
            <a:xfrm>
              <a:off x="-2030586" y="-4679766"/>
              <a:ext cx="393700" cy="44450"/>
            </a:xfrm>
            <a:custGeom>
              <a:avLst/>
              <a:gdLst>
                <a:gd name="T0" fmla="*/ 7 w 81"/>
                <a:gd name="T1" fmla="*/ 4 h 9"/>
                <a:gd name="T2" fmla="*/ 74 w 81"/>
                <a:gd name="T3" fmla="*/ 4 h 9"/>
                <a:gd name="T4" fmla="*/ 81 w 81"/>
                <a:gd name="T5" fmla="*/ 9 h 9"/>
                <a:gd name="T6" fmla="*/ 81 w 81"/>
                <a:gd name="T7" fmla="*/ 7 h 9"/>
                <a:gd name="T8" fmla="*/ 74 w 81"/>
                <a:gd name="T9" fmla="*/ 0 h 9"/>
                <a:gd name="T10" fmla="*/ 7 w 81"/>
                <a:gd name="T11" fmla="*/ 0 h 9"/>
                <a:gd name="T12" fmla="*/ 0 w 81"/>
                <a:gd name="T13" fmla="*/ 7 h 9"/>
                <a:gd name="T14" fmla="*/ 0 w 81"/>
                <a:gd name="T15" fmla="*/ 9 h 9"/>
                <a:gd name="T16" fmla="*/ 7 w 81"/>
                <a:gd name="T17" fmla="*/ 4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 h="9">
                  <a:moveTo>
                    <a:pt x="7" y="4"/>
                  </a:moveTo>
                  <a:cubicBezTo>
                    <a:pt x="74" y="4"/>
                    <a:pt x="74" y="4"/>
                    <a:pt x="74" y="4"/>
                  </a:cubicBezTo>
                  <a:cubicBezTo>
                    <a:pt x="77" y="4"/>
                    <a:pt x="80" y="6"/>
                    <a:pt x="81" y="9"/>
                  </a:cubicBezTo>
                  <a:cubicBezTo>
                    <a:pt x="81" y="9"/>
                    <a:pt x="81" y="8"/>
                    <a:pt x="81" y="7"/>
                  </a:cubicBezTo>
                  <a:cubicBezTo>
                    <a:pt x="81" y="3"/>
                    <a:pt x="78" y="0"/>
                    <a:pt x="74" y="0"/>
                  </a:cubicBezTo>
                  <a:cubicBezTo>
                    <a:pt x="7" y="0"/>
                    <a:pt x="7" y="0"/>
                    <a:pt x="7" y="0"/>
                  </a:cubicBezTo>
                  <a:cubicBezTo>
                    <a:pt x="3" y="0"/>
                    <a:pt x="0" y="3"/>
                    <a:pt x="0" y="7"/>
                  </a:cubicBezTo>
                  <a:cubicBezTo>
                    <a:pt x="0" y="8"/>
                    <a:pt x="0" y="9"/>
                    <a:pt x="0" y="9"/>
                  </a:cubicBezTo>
                  <a:cubicBezTo>
                    <a:pt x="1" y="6"/>
                    <a:pt x="4" y="4"/>
                    <a:pt x="7" y="4"/>
                  </a:cubicBezTo>
                  <a:close/>
                </a:path>
              </a:pathLst>
            </a:cu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79" name="Oval 15">
              <a:extLst>
                <a:ext uri="{FF2B5EF4-FFF2-40B4-BE49-F238E27FC236}">
                  <a16:creationId xmlns:a16="http://schemas.microsoft.com/office/drawing/2014/main" id="{A5B87625-0852-4B02-8D66-B0F655B7BA86}"/>
                </a:ext>
              </a:extLst>
            </p:cNvPr>
            <p:cNvSpPr>
              <a:spLocks noChangeArrowheads="1"/>
            </p:cNvSpPr>
            <p:nvPr/>
          </p:nvSpPr>
          <p:spPr bwMode="auto">
            <a:xfrm>
              <a:off x="-2214735" y="-4694054"/>
              <a:ext cx="10160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0" name="Oval 16">
              <a:extLst>
                <a:ext uri="{FF2B5EF4-FFF2-40B4-BE49-F238E27FC236}">
                  <a16:creationId xmlns:a16="http://schemas.microsoft.com/office/drawing/2014/main" id="{4A9A7993-26E0-4FED-B4B2-B94C5B9685BF}"/>
                </a:ext>
              </a:extLst>
            </p:cNvPr>
            <p:cNvSpPr>
              <a:spLocks noChangeArrowheads="1"/>
            </p:cNvSpPr>
            <p:nvPr/>
          </p:nvSpPr>
          <p:spPr bwMode="auto">
            <a:xfrm>
              <a:off x="-2195686"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1" name="Oval 17">
              <a:extLst>
                <a:ext uri="{FF2B5EF4-FFF2-40B4-BE49-F238E27FC236}">
                  <a16:creationId xmlns:a16="http://schemas.microsoft.com/office/drawing/2014/main" id="{68308D50-8F81-4022-8E5C-9BBC7BA30802}"/>
                </a:ext>
              </a:extLst>
            </p:cNvPr>
            <p:cNvSpPr>
              <a:spLocks noChangeArrowheads="1"/>
            </p:cNvSpPr>
            <p:nvPr/>
          </p:nvSpPr>
          <p:spPr bwMode="auto">
            <a:xfrm>
              <a:off x="-2483024"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2" name="Oval 18">
              <a:extLst>
                <a:ext uri="{FF2B5EF4-FFF2-40B4-BE49-F238E27FC236}">
                  <a16:creationId xmlns:a16="http://schemas.microsoft.com/office/drawing/2014/main" id="{5FEAFC20-F747-4510-A4DF-8C55DC16A2BD}"/>
                </a:ext>
              </a:extLst>
            </p:cNvPr>
            <p:cNvSpPr>
              <a:spLocks noChangeArrowheads="1"/>
            </p:cNvSpPr>
            <p:nvPr/>
          </p:nvSpPr>
          <p:spPr bwMode="auto">
            <a:xfrm>
              <a:off x="-2459210" y="-4694054"/>
              <a:ext cx="98425"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3" name="Oval 19">
              <a:extLst>
                <a:ext uri="{FF2B5EF4-FFF2-40B4-BE49-F238E27FC236}">
                  <a16:creationId xmlns:a16="http://schemas.microsoft.com/office/drawing/2014/main" id="{D4CAD4C0-F3BA-4A4A-9E73-C2FC54395189}"/>
                </a:ext>
              </a:extLst>
            </p:cNvPr>
            <p:cNvSpPr>
              <a:spLocks noChangeArrowheads="1"/>
            </p:cNvSpPr>
            <p:nvPr/>
          </p:nvSpPr>
          <p:spPr bwMode="auto">
            <a:xfrm>
              <a:off x="-2433810" y="-4670240"/>
              <a:ext cx="47625"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4" name="Oval 20">
              <a:extLst>
                <a:ext uri="{FF2B5EF4-FFF2-40B4-BE49-F238E27FC236}">
                  <a16:creationId xmlns:a16="http://schemas.microsoft.com/office/drawing/2014/main" id="{BBD7D811-6A31-49FF-ACE0-05D34BECAC63}"/>
                </a:ext>
              </a:extLst>
            </p:cNvPr>
            <p:cNvSpPr>
              <a:spLocks noChangeArrowheads="1"/>
            </p:cNvSpPr>
            <p:nvPr/>
          </p:nvSpPr>
          <p:spPr bwMode="auto">
            <a:xfrm>
              <a:off x="-1559099" y="-4694054"/>
              <a:ext cx="107950" cy="101600"/>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5" name="Oval 21">
              <a:extLst>
                <a:ext uri="{FF2B5EF4-FFF2-40B4-BE49-F238E27FC236}">
                  <a16:creationId xmlns:a16="http://schemas.microsoft.com/office/drawing/2014/main" id="{2C50A87F-800C-48D1-83FC-33A049CBD019}"/>
                </a:ext>
              </a:extLst>
            </p:cNvPr>
            <p:cNvSpPr>
              <a:spLocks noChangeArrowheads="1"/>
            </p:cNvSpPr>
            <p:nvPr/>
          </p:nvSpPr>
          <p:spPr bwMode="auto">
            <a:xfrm>
              <a:off x="-1535285" y="-4675004"/>
              <a:ext cx="63500" cy="635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6" name="Oval 22">
              <a:extLst>
                <a:ext uri="{FF2B5EF4-FFF2-40B4-BE49-F238E27FC236}">
                  <a16:creationId xmlns:a16="http://schemas.microsoft.com/office/drawing/2014/main" id="{177681EF-E995-4F5A-ADE6-1E0D4A5916CC}"/>
                </a:ext>
              </a:extLst>
            </p:cNvPr>
            <p:cNvSpPr>
              <a:spLocks noChangeArrowheads="1"/>
            </p:cNvSpPr>
            <p:nvPr/>
          </p:nvSpPr>
          <p:spPr bwMode="auto">
            <a:xfrm>
              <a:off x="-1330498" y="-4714691"/>
              <a:ext cx="141288" cy="141288"/>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7" name="Oval 23">
              <a:extLst>
                <a:ext uri="{FF2B5EF4-FFF2-40B4-BE49-F238E27FC236}">
                  <a16:creationId xmlns:a16="http://schemas.microsoft.com/office/drawing/2014/main" id="{FBAA2201-7D2A-42B3-8D79-7F9D81E1E8D9}"/>
                </a:ext>
              </a:extLst>
            </p:cNvPr>
            <p:cNvSpPr>
              <a:spLocks noChangeArrowheads="1"/>
            </p:cNvSpPr>
            <p:nvPr/>
          </p:nvSpPr>
          <p:spPr bwMode="auto">
            <a:xfrm>
              <a:off x="-1311448" y="-4694054"/>
              <a:ext cx="103188" cy="101600"/>
            </a:xfrm>
            <a:prstGeom prst="ellipse">
              <a:avLst/>
            </a:prstGeom>
            <a:solidFill>
              <a:srgbClr val="C4C4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8" name="Oval 24">
              <a:extLst>
                <a:ext uri="{FF2B5EF4-FFF2-40B4-BE49-F238E27FC236}">
                  <a16:creationId xmlns:a16="http://schemas.microsoft.com/office/drawing/2014/main" id="{2F111A11-F006-407D-9223-0DC37AE0967A}"/>
                </a:ext>
              </a:extLst>
            </p:cNvPr>
            <p:cNvSpPr>
              <a:spLocks noChangeArrowheads="1"/>
            </p:cNvSpPr>
            <p:nvPr/>
          </p:nvSpPr>
          <p:spPr bwMode="auto">
            <a:xfrm>
              <a:off x="-1286048" y="-4670241"/>
              <a:ext cx="52388" cy="53975"/>
            </a:xfrm>
            <a:prstGeom prst="ellipse">
              <a:avLst/>
            </a:prstGeom>
            <a:solidFill>
              <a:srgbClr val="AFAFB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89" name="Freeform 25">
              <a:extLst>
                <a:ext uri="{FF2B5EF4-FFF2-40B4-BE49-F238E27FC236}">
                  <a16:creationId xmlns:a16="http://schemas.microsoft.com/office/drawing/2014/main" id="{9322A272-C0A9-4E1A-A267-771FFF0D9005}"/>
                </a:ext>
              </a:extLst>
            </p:cNvPr>
            <p:cNvSpPr>
              <a:spLocks/>
            </p:cNvSpPr>
            <p:nvPr/>
          </p:nvSpPr>
          <p:spPr bwMode="auto">
            <a:xfrm>
              <a:off x="-3524424" y="-3916177"/>
              <a:ext cx="9525" cy="209551"/>
            </a:xfrm>
            <a:custGeom>
              <a:avLst/>
              <a:gdLst>
                <a:gd name="T0" fmla="*/ 0 w 2"/>
                <a:gd name="T1" fmla="*/ 0 h 43"/>
                <a:gd name="T2" fmla="*/ 0 w 2"/>
                <a:gd name="T3" fmla="*/ 43 h 43"/>
                <a:gd name="T4" fmla="*/ 1 w 2"/>
                <a:gd name="T5" fmla="*/ 43 h 43"/>
                <a:gd name="T6" fmla="*/ 2 w 2"/>
                <a:gd name="T7" fmla="*/ 43 h 43"/>
                <a:gd name="T8" fmla="*/ 2 w 2"/>
                <a:gd name="T9" fmla="*/ 0 h 43"/>
                <a:gd name="T10" fmla="*/ 1 w 2"/>
                <a:gd name="T11" fmla="*/ 0 h 43"/>
                <a:gd name="T12" fmla="*/ 0 w 2"/>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2" h="43">
                  <a:moveTo>
                    <a:pt x="0" y="0"/>
                  </a:moveTo>
                  <a:cubicBezTo>
                    <a:pt x="0" y="43"/>
                    <a:pt x="0" y="43"/>
                    <a:pt x="0" y="43"/>
                  </a:cubicBezTo>
                  <a:cubicBezTo>
                    <a:pt x="0" y="43"/>
                    <a:pt x="0" y="43"/>
                    <a:pt x="1" y="43"/>
                  </a:cubicBezTo>
                  <a:cubicBezTo>
                    <a:pt x="2" y="43"/>
                    <a:pt x="2" y="43"/>
                    <a:pt x="2" y="43"/>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0" name="Freeform 26">
              <a:extLst>
                <a:ext uri="{FF2B5EF4-FFF2-40B4-BE49-F238E27FC236}">
                  <a16:creationId xmlns:a16="http://schemas.microsoft.com/office/drawing/2014/main" id="{155B25F2-F34A-4CA9-9999-187805469EED}"/>
                </a:ext>
              </a:extLst>
            </p:cNvPr>
            <p:cNvSpPr>
              <a:spLocks/>
            </p:cNvSpPr>
            <p:nvPr/>
          </p:nvSpPr>
          <p:spPr bwMode="auto">
            <a:xfrm>
              <a:off x="-3524424" y="-3463737"/>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1" name="Freeform 27">
              <a:extLst>
                <a:ext uri="{FF2B5EF4-FFF2-40B4-BE49-F238E27FC236}">
                  <a16:creationId xmlns:a16="http://schemas.microsoft.com/office/drawing/2014/main" id="{7E0F33CB-A556-417E-818F-E850CB4B06D7}"/>
                </a:ext>
              </a:extLst>
            </p:cNvPr>
            <p:cNvSpPr>
              <a:spLocks/>
            </p:cNvSpPr>
            <p:nvPr/>
          </p:nvSpPr>
          <p:spPr bwMode="auto">
            <a:xfrm>
              <a:off x="-3524424" y="-2943035"/>
              <a:ext cx="9525" cy="388939"/>
            </a:xfrm>
            <a:custGeom>
              <a:avLst/>
              <a:gdLst>
                <a:gd name="T0" fmla="*/ 0 w 2"/>
                <a:gd name="T1" fmla="*/ 0 h 80"/>
                <a:gd name="T2" fmla="*/ 0 w 2"/>
                <a:gd name="T3" fmla="*/ 80 h 80"/>
                <a:gd name="T4" fmla="*/ 1 w 2"/>
                <a:gd name="T5" fmla="*/ 80 h 80"/>
                <a:gd name="T6" fmla="*/ 2 w 2"/>
                <a:gd name="T7" fmla="*/ 80 h 80"/>
                <a:gd name="T8" fmla="*/ 2 w 2"/>
                <a:gd name="T9" fmla="*/ 0 h 80"/>
                <a:gd name="T10" fmla="*/ 1 w 2"/>
                <a:gd name="T11" fmla="*/ 0 h 80"/>
                <a:gd name="T12" fmla="*/ 0 w 2"/>
                <a:gd name="T13" fmla="*/ 0 h 80"/>
              </a:gdLst>
              <a:ahLst/>
              <a:cxnLst>
                <a:cxn ang="0">
                  <a:pos x="T0" y="T1"/>
                </a:cxn>
                <a:cxn ang="0">
                  <a:pos x="T2" y="T3"/>
                </a:cxn>
                <a:cxn ang="0">
                  <a:pos x="T4" y="T5"/>
                </a:cxn>
                <a:cxn ang="0">
                  <a:pos x="T6" y="T7"/>
                </a:cxn>
                <a:cxn ang="0">
                  <a:pos x="T8" y="T9"/>
                </a:cxn>
                <a:cxn ang="0">
                  <a:pos x="T10" y="T11"/>
                </a:cxn>
                <a:cxn ang="0">
                  <a:pos x="T12" y="T13"/>
                </a:cxn>
              </a:cxnLst>
              <a:rect l="0" t="0" r="r" b="b"/>
              <a:pathLst>
                <a:path w="2" h="80">
                  <a:moveTo>
                    <a:pt x="0" y="0"/>
                  </a:moveTo>
                  <a:cubicBezTo>
                    <a:pt x="0" y="80"/>
                    <a:pt x="0" y="80"/>
                    <a:pt x="0" y="80"/>
                  </a:cubicBezTo>
                  <a:cubicBezTo>
                    <a:pt x="0" y="80"/>
                    <a:pt x="0" y="80"/>
                    <a:pt x="1" y="80"/>
                  </a:cubicBezTo>
                  <a:cubicBezTo>
                    <a:pt x="2" y="80"/>
                    <a:pt x="2" y="80"/>
                    <a:pt x="2" y="80"/>
                  </a:cubicBezTo>
                  <a:cubicBezTo>
                    <a:pt x="2" y="0"/>
                    <a:pt x="2" y="0"/>
                    <a:pt x="2" y="0"/>
                  </a:cubicBezTo>
                  <a:cubicBezTo>
                    <a:pt x="1" y="0"/>
                    <a:pt x="1" y="0"/>
                    <a:pt x="1" y="0"/>
                  </a:cubicBezTo>
                  <a:cubicBezTo>
                    <a:pt x="0" y="0"/>
                    <a:pt x="0" y="0"/>
                    <a:pt x="0" y="0"/>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2" name="Freeform 28">
              <a:extLst>
                <a:ext uri="{FF2B5EF4-FFF2-40B4-BE49-F238E27FC236}">
                  <a16:creationId xmlns:a16="http://schemas.microsoft.com/office/drawing/2014/main" id="{B4AD8304-FF25-4C01-A29C-62B44B2857E6}"/>
                </a:ext>
              </a:extLst>
            </p:cNvPr>
            <p:cNvSpPr>
              <a:spLocks/>
            </p:cNvSpPr>
            <p:nvPr/>
          </p:nvSpPr>
          <p:spPr bwMode="auto">
            <a:xfrm>
              <a:off x="-157335" y="-3089086"/>
              <a:ext cx="28575" cy="787402"/>
            </a:xfrm>
            <a:custGeom>
              <a:avLst/>
              <a:gdLst>
                <a:gd name="T0" fmla="*/ 6 w 6"/>
                <a:gd name="T1" fmla="*/ 158 h 162"/>
                <a:gd name="T2" fmla="*/ 6 w 6"/>
                <a:gd name="T3" fmla="*/ 4 h 162"/>
                <a:gd name="T4" fmla="*/ 2 w 6"/>
                <a:gd name="T5" fmla="*/ 0 h 162"/>
                <a:gd name="T6" fmla="*/ 0 w 6"/>
                <a:gd name="T7" fmla="*/ 0 h 162"/>
                <a:gd name="T8" fmla="*/ 0 w 6"/>
                <a:gd name="T9" fmla="*/ 162 h 162"/>
                <a:gd name="T10" fmla="*/ 2 w 6"/>
                <a:gd name="T11" fmla="*/ 162 h 162"/>
                <a:gd name="T12" fmla="*/ 6 w 6"/>
                <a:gd name="T13" fmla="*/ 158 h 162"/>
              </a:gdLst>
              <a:ahLst/>
              <a:cxnLst>
                <a:cxn ang="0">
                  <a:pos x="T0" y="T1"/>
                </a:cxn>
                <a:cxn ang="0">
                  <a:pos x="T2" y="T3"/>
                </a:cxn>
                <a:cxn ang="0">
                  <a:pos x="T4" y="T5"/>
                </a:cxn>
                <a:cxn ang="0">
                  <a:pos x="T6" y="T7"/>
                </a:cxn>
                <a:cxn ang="0">
                  <a:pos x="T8" y="T9"/>
                </a:cxn>
                <a:cxn ang="0">
                  <a:pos x="T10" y="T11"/>
                </a:cxn>
                <a:cxn ang="0">
                  <a:pos x="T12" y="T13"/>
                </a:cxn>
              </a:cxnLst>
              <a:rect l="0" t="0" r="r" b="b"/>
              <a:pathLst>
                <a:path w="6" h="162">
                  <a:moveTo>
                    <a:pt x="6" y="158"/>
                  </a:moveTo>
                  <a:cubicBezTo>
                    <a:pt x="6" y="4"/>
                    <a:pt x="6" y="4"/>
                    <a:pt x="6" y="4"/>
                  </a:cubicBezTo>
                  <a:cubicBezTo>
                    <a:pt x="6" y="2"/>
                    <a:pt x="4" y="0"/>
                    <a:pt x="2" y="0"/>
                  </a:cubicBezTo>
                  <a:cubicBezTo>
                    <a:pt x="0" y="0"/>
                    <a:pt x="0" y="0"/>
                    <a:pt x="0" y="0"/>
                  </a:cubicBezTo>
                  <a:cubicBezTo>
                    <a:pt x="0" y="162"/>
                    <a:pt x="0" y="162"/>
                    <a:pt x="0" y="162"/>
                  </a:cubicBezTo>
                  <a:cubicBezTo>
                    <a:pt x="2" y="162"/>
                    <a:pt x="2" y="162"/>
                    <a:pt x="2" y="162"/>
                  </a:cubicBezTo>
                  <a:cubicBezTo>
                    <a:pt x="4" y="162"/>
                    <a:pt x="6" y="160"/>
                    <a:pt x="6" y="158"/>
                  </a:cubicBezTo>
                  <a:close/>
                </a:path>
              </a:pathLst>
            </a:custGeom>
            <a:solidFill>
              <a:srgbClr val="DEDDE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3" name="Freeform 29">
              <a:extLst>
                <a:ext uri="{FF2B5EF4-FFF2-40B4-BE49-F238E27FC236}">
                  <a16:creationId xmlns:a16="http://schemas.microsoft.com/office/drawing/2014/main" id="{5B82E5E9-3946-4EFF-8DE7-DE46097A0C17}"/>
                </a:ext>
              </a:extLst>
            </p:cNvPr>
            <p:cNvSpPr>
              <a:spLocks/>
            </p:cNvSpPr>
            <p:nvPr/>
          </p:nvSpPr>
          <p:spPr bwMode="auto">
            <a:xfrm>
              <a:off x="-157335" y="-3089086"/>
              <a:ext cx="9525" cy="787402"/>
            </a:xfrm>
            <a:custGeom>
              <a:avLst/>
              <a:gdLst>
                <a:gd name="T0" fmla="*/ 2 w 2"/>
                <a:gd name="T1" fmla="*/ 162 h 162"/>
                <a:gd name="T2" fmla="*/ 2 w 2"/>
                <a:gd name="T3" fmla="*/ 0 h 162"/>
                <a:gd name="T4" fmla="*/ 2 w 2"/>
                <a:gd name="T5" fmla="*/ 0 h 162"/>
                <a:gd name="T6" fmla="*/ 0 w 2"/>
                <a:gd name="T7" fmla="*/ 0 h 162"/>
                <a:gd name="T8" fmla="*/ 0 w 2"/>
                <a:gd name="T9" fmla="*/ 162 h 162"/>
                <a:gd name="T10" fmla="*/ 2 w 2"/>
                <a:gd name="T11" fmla="*/ 162 h 162"/>
                <a:gd name="T12" fmla="*/ 2 w 2"/>
                <a:gd name="T13" fmla="*/ 162 h 162"/>
              </a:gdLst>
              <a:ahLst/>
              <a:cxnLst>
                <a:cxn ang="0">
                  <a:pos x="T0" y="T1"/>
                </a:cxn>
                <a:cxn ang="0">
                  <a:pos x="T2" y="T3"/>
                </a:cxn>
                <a:cxn ang="0">
                  <a:pos x="T4" y="T5"/>
                </a:cxn>
                <a:cxn ang="0">
                  <a:pos x="T6" y="T7"/>
                </a:cxn>
                <a:cxn ang="0">
                  <a:pos x="T8" y="T9"/>
                </a:cxn>
                <a:cxn ang="0">
                  <a:pos x="T10" y="T11"/>
                </a:cxn>
                <a:cxn ang="0">
                  <a:pos x="T12" y="T13"/>
                </a:cxn>
              </a:cxnLst>
              <a:rect l="0" t="0" r="r" b="b"/>
              <a:pathLst>
                <a:path w="2" h="162">
                  <a:moveTo>
                    <a:pt x="2" y="162"/>
                  </a:moveTo>
                  <a:cubicBezTo>
                    <a:pt x="2" y="0"/>
                    <a:pt x="2" y="0"/>
                    <a:pt x="2" y="0"/>
                  </a:cubicBezTo>
                  <a:cubicBezTo>
                    <a:pt x="2" y="0"/>
                    <a:pt x="2" y="0"/>
                    <a:pt x="2" y="0"/>
                  </a:cubicBezTo>
                  <a:cubicBezTo>
                    <a:pt x="0" y="0"/>
                    <a:pt x="0" y="0"/>
                    <a:pt x="0" y="0"/>
                  </a:cubicBezTo>
                  <a:cubicBezTo>
                    <a:pt x="0" y="162"/>
                    <a:pt x="0" y="162"/>
                    <a:pt x="0" y="162"/>
                  </a:cubicBezTo>
                  <a:cubicBezTo>
                    <a:pt x="2" y="162"/>
                    <a:pt x="2" y="162"/>
                    <a:pt x="2" y="162"/>
                  </a:cubicBezTo>
                  <a:cubicBezTo>
                    <a:pt x="2" y="162"/>
                    <a:pt x="2" y="162"/>
                    <a:pt x="2" y="162"/>
                  </a:cubicBezTo>
                  <a:close/>
                </a:path>
              </a:pathLst>
            </a:custGeom>
            <a:solidFill>
              <a:srgbClr val="D3D2D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4" name="Rectangle 30">
              <a:extLst>
                <a:ext uri="{FF2B5EF4-FFF2-40B4-BE49-F238E27FC236}">
                  <a16:creationId xmlns:a16="http://schemas.microsoft.com/office/drawing/2014/main" id="{1BD3D1AB-5491-4EF6-947D-564E47F34221}"/>
                </a:ext>
              </a:extLst>
            </p:cNvPr>
            <p:cNvSpPr>
              <a:spLocks noChangeArrowheads="1"/>
            </p:cNvSpPr>
            <p:nvPr/>
          </p:nvSpPr>
          <p:spPr bwMode="auto">
            <a:xfrm>
              <a:off x="-225598" y="766964"/>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5" name="Rectangle 31">
              <a:extLst>
                <a:ext uri="{FF2B5EF4-FFF2-40B4-BE49-F238E27FC236}">
                  <a16:creationId xmlns:a16="http://schemas.microsoft.com/office/drawing/2014/main" id="{F5E3270B-6F6B-45B0-86EC-29E7A7125550}"/>
                </a:ext>
              </a:extLst>
            </p:cNvPr>
            <p:cNvSpPr>
              <a:spLocks noChangeArrowheads="1"/>
            </p:cNvSpPr>
            <p:nvPr/>
          </p:nvSpPr>
          <p:spPr bwMode="auto">
            <a:xfrm>
              <a:off x="-3514899" y="766963"/>
              <a:ext cx="68263" cy="63500"/>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6" name="Rectangle 32">
              <a:extLst>
                <a:ext uri="{FF2B5EF4-FFF2-40B4-BE49-F238E27FC236}">
                  <a16:creationId xmlns:a16="http://schemas.microsoft.com/office/drawing/2014/main" id="{BA362EFC-D4BE-45D1-95C0-2DBD5202A2FE}"/>
                </a:ext>
              </a:extLst>
            </p:cNvPr>
            <p:cNvSpPr>
              <a:spLocks noChangeArrowheads="1"/>
            </p:cNvSpPr>
            <p:nvPr/>
          </p:nvSpPr>
          <p:spPr bwMode="auto">
            <a:xfrm>
              <a:off x="-225598" y="-4125716"/>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97" name="Rectangle 33">
              <a:extLst>
                <a:ext uri="{FF2B5EF4-FFF2-40B4-BE49-F238E27FC236}">
                  <a16:creationId xmlns:a16="http://schemas.microsoft.com/office/drawing/2014/main" id="{917968E5-62E8-478F-9A3C-FAC2FDA2EEBD}"/>
                </a:ext>
              </a:extLst>
            </p:cNvPr>
            <p:cNvSpPr>
              <a:spLocks noChangeArrowheads="1"/>
            </p:cNvSpPr>
            <p:nvPr/>
          </p:nvSpPr>
          <p:spPr bwMode="auto">
            <a:xfrm>
              <a:off x="-3514898" y="-4125714"/>
              <a:ext cx="68263" cy="68263"/>
            </a:xfrm>
            <a:prstGeom prst="rect">
              <a:avLst/>
            </a:prstGeom>
            <a:solidFill>
              <a:srgbClr val="E0DF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98" name="Freeform 7">
            <a:extLst>
              <a:ext uri="{FF2B5EF4-FFF2-40B4-BE49-F238E27FC236}">
                <a16:creationId xmlns:a16="http://schemas.microsoft.com/office/drawing/2014/main" id="{4C7F7092-F2F5-49BD-9BF3-233E4A80C85D}"/>
              </a:ext>
            </a:extLst>
          </p:cNvPr>
          <p:cNvSpPr>
            <a:spLocks noGrp="1"/>
          </p:cNvSpPr>
          <p:nvPr>
            <p:ph type="pic" sz="quarter" idx="29"/>
          </p:nvPr>
        </p:nvSpPr>
        <p:spPr bwMode="auto">
          <a:xfrm>
            <a:off x="5146367" y="573759"/>
            <a:ext cx="2025972" cy="4145321"/>
          </a:xfrm>
          <a:custGeom>
            <a:avLst/>
            <a:gdLst>
              <a:gd name="T0" fmla="*/ 562 w 624"/>
              <a:gd name="T1" fmla="*/ 0 h 1272"/>
              <a:gd name="T2" fmla="*/ 507 w 624"/>
              <a:gd name="T3" fmla="*/ 0 h 1272"/>
              <a:gd name="T4" fmla="*/ 477 w 624"/>
              <a:gd name="T5" fmla="*/ 20 h 1272"/>
              <a:gd name="T6" fmla="*/ 476 w 624"/>
              <a:gd name="T7" fmla="*/ 22 h 1272"/>
              <a:gd name="T8" fmla="*/ 447 w 624"/>
              <a:gd name="T9" fmla="*/ 42 h 1272"/>
              <a:gd name="T10" fmla="*/ 178 w 624"/>
              <a:gd name="T11" fmla="*/ 42 h 1272"/>
              <a:gd name="T12" fmla="*/ 148 w 624"/>
              <a:gd name="T13" fmla="*/ 22 h 1272"/>
              <a:gd name="T14" fmla="*/ 147 w 624"/>
              <a:gd name="T15" fmla="*/ 20 h 1272"/>
              <a:gd name="T16" fmla="*/ 118 w 624"/>
              <a:gd name="T17" fmla="*/ 0 h 1272"/>
              <a:gd name="T18" fmla="*/ 63 w 624"/>
              <a:gd name="T19" fmla="*/ 0 h 1272"/>
              <a:gd name="T20" fmla="*/ 17 w 624"/>
              <a:gd name="T21" fmla="*/ 20 h 1272"/>
              <a:gd name="T22" fmla="*/ 0 w 624"/>
              <a:gd name="T23" fmla="*/ 62 h 1272"/>
              <a:gd name="T24" fmla="*/ 0 w 624"/>
              <a:gd name="T25" fmla="*/ 1210 h 1272"/>
              <a:gd name="T26" fmla="*/ 18 w 624"/>
              <a:gd name="T27" fmla="*/ 1254 h 1272"/>
              <a:gd name="T28" fmla="*/ 62 w 624"/>
              <a:gd name="T29" fmla="*/ 1272 h 1272"/>
              <a:gd name="T30" fmla="*/ 562 w 624"/>
              <a:gd name="T31" fmla="*/ 1272 h 1272"/>
              <a:gd name="T32" fmla="*/ 624 w 624"/>
              <a:gd name="T33" fmla="*/ 1210 h 1272"/>
              <a:gd name="T34" fmla="*/ 624 w 624"/>
              <a:gd name="T35" fmla="*/ 62 h 1272"/>
              <a:gd name="T36" fmla="*/ 562 w 624"/>
              <a:gd name="T37" fmla="*/ 0 h 1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4" h="1272">
                <a:moveTo>
                  <a:pt x="562" y="0"/>
                </a:moveTo>
                <a:cubicBezTo>
                  <a:pt x="507" y="0"/>
                  <a:pt x="507" y="0"/>
                  <a:pt x="507" y="0"/>
                </a:cubicBezTo>
                <a:cubicBezTo>
                  <a:pt x="494" y="0"/>
                  <a:pt x="482" y="8"/>
                  <a:pt x="477" y="20"/>
                </a:cubicBezTo>
                <a:cubicBezTo>
                  <a:pt x="476" y="22"/>
                  <a:pt x="476" y="22"/>
                  <a:pt x="476" y="22"/>
                </a:cubicBezTo>
                <a:cubicBezTo>
                  <a:pt x="472" y="35"/>
                  <a:pt x="460" y="42"/>
                  <a:pt x="447" y="42"/>
                </a:cubicBezTo>
                <a:cubicBezTo>
                  <a:pt x="178" y="42"/>
                  <a:pt x="178" y="42"/>
                  <a:pt x="178" y="42"/>
                </a:cubicBezTo>
                <a:cubicBezTo>
                  <a:pt x="165" y="42"/>
                  <a:pt x="153" y="35"/>
                  <a:pt x="148" y="22"/>
                </a:cubicBezTo>
                <a:cubicBezTo>
                  <a:pt x="147" y="20"/>
                  <a:pt x="147" y="20"/>
                  <a:pt x="147" y="20"/>
                </a:cubicBezTo>
                <a:cubicBezTo>
                  <a:pt x="142" y="8"/>
                  <a:pt x="131" y="0"/>
                  <a:pt x="118" y="0"/>
                </a:cubicBezTo>
                <a:cubicBezTo>
                  <a:pt x="63" y="0"/>
                  <a:pt x="63" y="0"/>
                  <a:pt x="63" y="0"/>
                </a:cubicBezTo>
                <a:cubicBezTo>
                  <a:pt x="45" y="0"/>
                  <a:pt x="28" y="7"/>
                  <a:pt x="17" y="20"/>
                </a:cubicBezTo>
                <a:cubicBezTo>
                  <a:pt x="6" y="31"/>
                  <a:pt x="0" y="46"/>
                  <a:pt x="0" y="62"/>
                </a:cubicBezTo>
                <a:cubicBezTo>
                  <a:pt x="0" y="1210"/>
                  <a:pt x="0" y="1210"/>
                  <a:pt x="0" y="1210"/>
                </a:cubicBezTo>
                <a:cubicBezTo>
                  <a:pt x="0" y="1227"/>
                  <a:pt x="7" y="1243"/>
                  <a:pt x="18" y="1254"/>
                </a:cubicBezTo>
                <a:cubicBezTo>
                  <a:pt x="30" y="1266"/>
                  <a:pt x="46" y="1272"/>
                  <a:pt x="62" y="1272"/>
                </a:cubicBezTo>
                <a:cubicBezTo>
                  <a:pt x="562" y="1272"/>
                  <a:pt x="562" y="1272"/>
                  <a:pt x="562" y="1272"/>
                </a:cubicBezTo>
                <a:cubicBezTo>
                  <a:pt x="597" y="1272"/>
                  <a:pt x="624" y="1245"/>
                  <a:pt x="624" y="1210"/>
                </a:cubicBezTo>
                <a:cubicBezTo>
                  <a:pt x="624" y="62"/>
                  <a:pt x="624" y="62"/>
                  <a:pt x="624" y="62"/>
                </a:cubicBezTo>
                <a:cubicBezTo>
                  <a:pt x="624" y="28"/>
                  <a:pt x="597" y="0"/>
                  <a:pt x="562" y="0"/>
                </a:cubicBez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a:solidFill>
                  <a:schemeClr val="lt1"/>
                </a:solidFill>
              </a:defRPr>
            </a:lvl1pPr>
          </a:lstStyle>
          <a:p>
            <a:pPr lvl="0" algn="ctr"/>
            <a:endParaRPr lang="ru-RU"/>
          </a:p>
        </p:txBody>
      </p:sp>
      <p:sp>
        <p:nvSpPr>
          <p:cNvPr id="2" name="Title 1"/>
          <p:cNvSpPr>
            <a:spLocks noGrp="1"/>
          </p:cNvSpPr>
          <p:nvPr>
            <p:ph type="title"/>
          </p:nvPr>
        </p:nvSpPr>
        <p:spPr>
          <a:xfrm>
            <a:off x="382588" y="383309"/>
            <a:ext cx="3132340"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3131469" cy="2974133"/>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8030262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8" y="383308"/>
            <a:ext cx="3213218" cy="962051"/>
          </a:xfrm>
        </p:spPr>
        <p:txBody>
          <a:bodyPr/>
          <a:lstStyle>
            <a:lvl1pPr>
              <a:defRPr>
                <a:solidFill>
                  <a:schemeClr val="tx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04257" cy="2731928"/>
          </a:xfrm>
        </p:spPr>
        <p:txBody>
          <a:bodyPr/>
          <a:lstStyle/>
          <a:p>
            <a:pPr lvl="0"/>
            <a:r>
              <a:rPr lang="en-US"/>
              <a:t>Edit Master text styles</a:t>
            </a:r>
          </a:p>
          <a:p>
            <a:pPr lvl="1"/>
            <a:r>
              <a:rPr lang="en-US"/>
              <a:t>Second level</a:t>
            </a:r>
          </a:p>
          <a:p>
            <a:pPr lvl="2"/>
            <a:r>
              <a:rPr lang="en-US"/>
              <a:t>Third level</a:t>
            </a:r>
          </a:p>
        </p:txBody>
      </p:sp>
      <p:grpSp>
        <p:nvGrpSpPr>
          <p:cNvPr id="52" name="Группа 113">
            <a:extLst>
              <a:ext uri="{FF2B5EF4-FFF2-40B4-BE49-F238E27FC236}">
                <a16:creationId xmlns:a16="http://schemas.microsoft.com/office/drawing/2014/main" id="{C4912257-2FF5-4D3C-9F13-AD19C842C63E}"/>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53" name="Freeform 34">
              <a:extLst>
                <a:ext uri="{FF2B5EF4-FFF2-40B4-BE49-F238E27FC236}">
                  <a16:creationId xmlns:a16="http://schemas.microsoft.com/office/drawing/2014/main" id="{C5BD4CFF-37C1-481B-A120-85960087808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4" name="Freeform 35">
              <a:extLst>
                <a:ext uri="{FF2B5EF4-FFF2-40B4-BE49-F238E27FC236}">
                  <a16:creationId xmlns:a16="http://schemas.microsoft.com/office/drawing/2014/main" id="{6CE0A69A-8871-46D7-AEEE-E98D29A6050B}"/>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5" name="Freeform 36">
              <a:extLst>
                <a:ext uri="{FF2B5EF4-FFF2-40B4-BE49-F238E27FC236}">
                  <a16:creationId xmlns:a16="http://schemas.microsoft.com/office/drawing/2014/main" id="{2D72861E-7C7A-4DDA-BC13-1C1488D777B7}"/>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6" name="Freeform 37">
              <a:extLst>
                <a:ext uri="{FF2B5EF4-FFF2-40B4-BE49-F238E27FC236}">
                  <a16:creationId xmlns:a16="http://schemas.microsoft.com/office/drawing/2014/main" id="{1AD0090A-182B-4C76-9FD2-74195ED2BF15}"/>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7" name="Freeform 38">
              <a:extLst>
                <a:ext uri="{FF2B5EF4-FFF2-40B4-BE49-F238E27FC236}">
                  <a16:creationId xmlns:a16="http://schemas.microsoft.com/office/drawing/2014/main" id="{BC2E1EF4-85B1-4761-B5C9-7D02E138CA97}"/>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8" name="Oval 39">
              <a:extLst>
                <a:ext uri="{FF2B5EF4-FFF2-40B4-BE49-F238E27FC236}">
                  <a16:creationId xmlns:a16="http://schemas.microsoft.com/office/drawing/2014/main" id="{0665C39F-9BFC-4DAC-85E4-C6B14B37F53A}"/>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59" name="Oval 40">
              <a:extLst>
                <a:ext uri="{FF2B5EF4-FFF2-40B4-BE49-F238E27FC236}">
                  <a16:creationId xmlns:a16="http://schemas.microsoft.com/office/drawing/2014/main" id="{304B3003-459F-40E4-8A92-4CDBC7325C4A}"/>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0" name="Oval 41">
              <a:extLst>
                <a:ext uri="{FF2B5EF4-FFF2-40B4-BE49-F238E27FC236}">
                  <a16:creationId xmlns:a16="http://schemas.microsoft.com/office/drawing/2014/main" id="{7E20D0EC-D916-4C39-82B9-9687B6D8DD19}"/>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1" name="Rectangle 42">
              <a:extLst>
                <a:ext uri="{FF2B5EF4-FFF2-40B4-BE49-F238E27FC236}">
                  <a16:creationId xmlns:a16="http://schemas.microsoft.com/office/drawing/2014/main" id="{E66642F0-CFFF-412D-ABE6-901A008D3B6C}"/>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2" name="Freeform 43">
              <a:extLst>
                <a:ext uri="{FF2B5EF4-FFF2-40B4-BE49-F238E27FC236}">
                  <a16:creationId xmlns:a16="http://schemas.microsoft.com/office/drawing/2014/main" id="{410762F2-33DD-4B4B-B6A2-8153B1C6582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63" name="Freeform 44">
              <a:extLst>
                <a:ext uri="{FF2B5EF4-FFF2-40B4-BE49-F238E27FC236}">
                  <a16:creationId xmlns:a16="http://schemas.microsoft.com/office/drawing/2014/main" id="{CAFB2F98-D4D1-4F98-87CC-B291213FA6A6}"/>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64" name="Рисунок 21">
            <a:extLst>
              <a:ext uri="{FF2B5EF4-FFF2-40B4-BE49-F238E27FC236}">
                <a16:creationId xmlns:a16="http://schemas.microsoft.com/office/drawing/2014/main" id="{92638155-1F68-4422-A43E-8C234CAF062C}"/>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35804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_Title with subtitle and content Layout">
    <p:spTree>
      <p:nvGrpSpPr>
        <p:cNvPr id="1" name=""/>
        <p:cNvGrpSpPr/>
        <p:nvPr/>
      </p:nvGrpSpPr>
      <p:grpSpPr>
        <a:xfrm>
          <a:off x="0" y="0"/>
          <a:ext cx="0" cy="0"/>
          <a:chOff x="0" y="0"/>
          <a:chExt cx="0" cy="0"/>
        </a:xfrm>
      </p:grpSpPr>
      <p:sp>
        <p:nvSpPr>
          <p:cNvPr id="8" name="Прямоугольник 34">
            <a:extLst>
              <a:ext uri="{FF2B5EF4-FFF2-40B4-BE49-F238E27FC236}">
                <a16:creationId xmlns:a16="http://schemas.microsoft.com/office/drawing/2014/main" id="{394B3B32-2383-40C3-8C2F-FAE6BEB7DF0E}"/>
              </a:ext>
            </a:extLst>
          </p:cNvPr>
          <p:cNvSpPr/>
          <p:nvPr userDrawn="1"/>
        </p:nvSpPr>
        <p:spPr>
          <a:xfrm flipV="1">
            <a:off x="0" y="0"/>
            <a:ext cx="9144000" cy="15318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7" y="383308"/>
            <a:ext cx="3240743" cy="962051"/>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8" y="1893651"/>
            <a:ext cx="3231705" cy="2731928"/>
          </a:xfrm>
        </p:spPr>
        <p:txBody>
          <a:bodyPr/>
          <a:lstStyle/>
          <a:p>
            <a:pPr lvl="0"/>
            <a:r>
              <a:rPr lang="en-US" dirty="0"/>
              <a:t>Edit Master text styles</a:t>
            </a:r>
          </a:p>
          <a:p>
            <a:pPr lvl="1"/>
            <a:r>
              <a:rPr lang="en-US" dirty="0"/>
              <a:t>Second level</a:t>
            </a:r>
          </a:p>
          <a:p>
            <a:pPr lvl="2"/>
            <a:r>
              <a:rPr lang="en-US" dirty="0"/>
              <a:t>Third level</a:t>
            </a:r>
          </a:p>
        </p:txBody>
      </p:sp>
      <p:sp>
        <p:nvSpPr>
          <p:cNvPr id="19" name="Slide Number Placeholder 3">
            <a:extLst>
              <a:ext uri="{FF2B5EF4-FFF2-40B4-BE49-F238E27FC236}">
                <a16:creationId xmlns:a16="http://schemas.microsoft.com/office/drawing/2014/main" id="{4717F0CA-0CA4-48ED-95AB-6C85B1C29D96}"/>
              </a:ext>
            </a:extLst>
          </p:cNvPr>
          <p:cNvSpPr txBox="1">
            <a:spLocks/>
          </p:cNvSpPr>
          <p:nvPr userDrawn="1"/>
        </p:nvSpPr>
        <p:spPr>
          <a:xfrm>
            <a:off x="8288339" y="4877568"/>
            <a:ext cx="468000" cy="135000"/>
          </a:xfrm>
          <a:prstGeom prst="rect">
            <a:avLst/>
          </a:prstGeom>
        </p:spPr>
        <p:txBody>
          <a:bodyPr vert="horz" lIns="0" tIns="0" rIns="0" bIns="0" rtlCol="0" anchor="ctr"/>
          <a:lstStyle>
            <a:defPPr>
              <a:defRPr lang="fi-FI"/>
            </a:defPPr>
            <a:lvl1pPr marL="0" algn="r" defTabSz="914400" rtl="0" eaLnBrk="1" latinLnBrk="0" hangingPunct="1">
              <a:defRPr sz="900" kern="1200">
                <a:solidFill>
                  <a:schemeClr val="tx1">
                    <a:lumMod val="65000"/>
                    <a:lumOff val="3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60C2248-B95D-984B-A0F4-42B9A4652AA7}" type="slidenum">
              <a:rPr lang="en-US" smtClean="0"/>
              <a:pPr/>
              <a:t>‹#›</a:t>
            </a:fld>
            <a:endParaRPr lang="en-US" dirty="0"/>
          </a:p>
        </p:txBody>
      </p:sp>
      <p:grpSp>
        <p:nvGrpSpPr>
          <p:cNvPr id="20" name="Группа 113">
            <a:extLst>
              <a:ext uri="{FF2B5EF4-FFF2-40B4-BE49-F238E27FC236}">
                <a16:creationId xmlns:a16="http://schemas.microsoft.com/office/drawing/2014/main" id="{50927432-459C-4785-B31A-5AF87FD59B9D}"/>
              </a:ext>
            </a:extLst>
          </p:cNvPr>
          <p:cNvGrpSpPr/>
          <p:nvPr userDrawn="1"/>
        </p:nvGrpSpPr>
        <p:grpSpPr>
          <a:xfrm>
            <a:off x="3749937" y="600759"/>
            <a:ext cx="2793154" cy="3939319"/>
            <a:chOff x="858665" y="-6595864"/>
            <a:chExt cx="5972175" cy="8423276"/>
          </a:xfrm>
          <a:effectLst>
            <a:reflection blurRad="50800" stA="50000" endPos="8000" dir="5400000" sy="-100000" algn="bl" rotWithShape="0"/>
          </a:effectLst>
        </p:grpSpPr>
        <p:sp>
          <p:nvSpPr>
            <p:cNvPr id="21" name="Freeform 34">
              <a:extLst>
                <a:ext uri="{FF2B5EF4-FFF2-40B4-BE49-F238E27FC236}">
                  <a16:creationId xmlns:a16="http://schemas.microsoft.com/office/drawing/2014/main" id="{090B1CC6-AD2E-4612-852C-414F483A8F4F}"/>
                </a:ext>
              </a:extLst>
            </p:cNvPr>
            <p:cNvSpPr>
              <a:spLocks/>
            </p:cNvSpPr>
            <p:nvPr/>
          </p:nvSpPr>
          <p:spPr bwMode="auto">
            <a:xfrm>
              <a:off x="892002" y="-6567289"/>
              <a:ext cx="5905500" cy="8361363"/>
            </a:xfrm>
            <a:custGeom>
              <a:avLst/>
              <a:gdLst>
                <a:gd name="T0" fmla="*/ 56 w 1214"/>
                <a:gd name="T1" fmla="*/ 1719 h 1719"/>
                <a:gd name="T2" fmla="*/ 0 w 1214"/>
                <a:gd name="T3" fmla="*/ 1663 h 1719"/>
                <a:gd name="T4" fmla="*/ 0 w 1214"/>
                <a:gd name="T5" fmla="*/ 57 h 1719"/>
                <a:gd name="T6" fmla="*/ 56 w 1214"/>
                <a:gd name="T7" fmla="*/ 0 h 1719"/>
                <a:gd name="T8" fmla="*/ 1158 w 1214"/>
                <a:gd name="T9" fmla="*/ 0 h 1719"/>
                <a:gd name="T10" fmla="*/ 1214 w 1214"/>
                <a:gd name="T11" fmla="*/ 57 h 1719"/>
                <a:gd name="T12" fmla="*/ 1214 w 1214"/>
                <a:gd name="T13" fmla="*/ 1663 h 1719"/>
                <a:gd name="T14" fmla="*/ 1158 w 1214"/>
                <a:gd name="T15" fmla="*/ 1719 h 1719"/>
                <a:gd name="T16" fmla="*/ 56 w 1214"/>
                <a:gd name="T17" fmla="*/ 1719 h 1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4" h="1719">
                  <a:moveTo>
                    <a:pt x="56" y="1719"/>
                  </a:moveTo>
                  <a:cubicBezTo>
                    <a:pt x="25" y="1719"/>
                    <a:pt x="0" y="1694"/>
                    <a:pt x="0" y="1663"/>
                  </a:cubicBezTo>
                  <a:cubicBezTo>
                    <a:pt x="0" y="57"/>
                    <a:pt x="0" y="57"/>
                    <a:pt x="0" y="57"/>
                  </a:cubicBezTo>
                  <a:cubicBezTo>
                    <a:pt x="0" y="26"/>
                    <a:pt x="25" y="0"/>
                    <a:pt x="56" y="0"/>
                  </a:cubicBezTo>
                  <a:cubicBezTo>
                    <a:pt x="1158" y="0"/>
                    <a:pt x="1158" y="0"/>
                    <a:pt x="1158" y="0"/>
                  </a:cubicBezTo>
                  <a:cubicBezTo>
                    <a:pt x="1189" y="0"/>
                    <a:pt x="1214" y="26"/>
                    <a:pt x="1214" y="57"/>
                  </a:cubicBezTo>
                  <a:cubicBezTo>
                    <a:pt x="1214" y="1663"/>
                    <a:pt x="1214" y="1663"/>
                    <a:pt x="1214" y="1663"/>
                  </a:cubicBezTo>
                  <a:cubicBezTo>
                    <a:pt x="1214" y="1694"/>
                    <a:pt x="1189" y="1719"/>
                    <a:pt x="1158" y="1719"/>
                  </a:cubicBezTo>
                  <a:lnTo>
                    <a:pt x="56" y="1719"/>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35">
              <a:extLst>
                <a:ext uri="{FF2B5EF4-FFF2-40B4-BE49-F238E27FC236}">
                  <a16:creationId xmlns:a16="http://schemas.microsoft.com/office/drawing/2014/main" id="{9A7A093F-24AA-4A41-9BDC-69EBB5A9A431}"/>
                </a:ext>
              </a:extLst>
            </p:cNvPr>
            <p:cNvSpPr>
              <a:spLocks noEditPoints="1"/>
            </p:cNvSpPr>
            <p:nvPr/>
          </p:nvSpPr>
          <p:spPr bwMode="auto">
            <a:xfrm>
              <a:off x="896765" y="-6557764"/>
              <a:ext cx="5895975" cy="8347075"/>
            </a:xfrm>
            <a:custGeom>
              <a:avLst/>
              <a:gdLst>
                <a:gd name="T0" fmla="*/ 1157 w 1212"/>
                <a:gd name="T1" fmla="*/ 1716 h 1716"/>
                <a:gd name="T2" fmla="*/ 55 w 1212"/>
                <a:gd name="T3" fmla="*/ 1716 h 1716"/>
                <a:gd name="T4" fmla="*/ 0 w 1212"/>
                <a:gd name="T5" fmla="*/ 1661 h 1716"/>
                <a:gd name="T6" fmla="*/ 0 w 1212"/>
                <a:gd name="T7" fmla="*/ 55 h 1716"/>
                <a:gd name="T8" fmla="*/ 55 w 1212"/>
                <a:gd name="T9" fmla="*/ 0 h 1716"/>
                <a:gd name="T10" fmla="*/ 1157 w 1212"/>
                <a:gd name="T11" fmla="*/ 0 h 1716"/>
                <a:gd name="T12" fmla="*/ 1212 w 1212"/>
                <a:gd name="T13" fmla="*/ 55 h 1716"/>
                <a:gd name="T14" fmla="*/ 1212 w 1212"/>
                <a:gd name="T15" fmla="*/ 1661 h 1716"/>
                <a:gd name="T16" fmla="*/ 1157 w 1212"/>
                <a:gd name="T17" fmla="*/ 1716 h 1716"/>
                <a:gd name="T18" fmla="*/ 55 w 1212"/>
                <a:gd name="T19" fmla="*/ 0 h 1716"/>
                <a:gd name="T20" fmla="*/ 1 w 1212"/>
                <a:gd name="T21" fmla="*/ 55 h 1716"/>
                <a:gd name="T22" fmla="*/ 1 w 1212"/>
                <a:gd name="T23" fmla="*/ 1661 h 1716"/>
                <a:gd name="T24" fmla="*/ 55 w 1212"/>
                <a:gd name="T25" fmla="*/ 1715 h 1716"/>
                <a:gd name="T26" fmla="*/ 1157 w 1212"/>
                <a:gd name="T27" fmla="*/ 1715 h 1716"/>
                <a:gd name="T28" fmla="*/ 1211 w 1212"/>
                <a:gd name="T29" fmla="*/ 1661 h 1716"/>
                <a:gd name="T30" fmla="*/ 1211 w 1212"/>
                <a:gd name="T31" fmla="*/ 55 h 1716"/>
                <a:gd name="T32" fmla="*/ 1157 w 1212"/>
                <a:gd name="T33" fmla="*/ 0 h 1716"/>
                <a:gd name="T34" fmla="*/ 55 w 1212"/>
                <a:gd name="T35" fmla="*/ 0 h 17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12" h="1716">
                  <a:moveTo>
                    <a:pt x="1157" y="1716"/>
                  </a:moveTo>
                  <a:cubicBezTo>
                    <a:pt x="55" y="1716"/>
                    <a:pt x="55" y="1716"/>
                    <a:pt x="55" y="1716"/>
                  </a:cubicBezTo>
                  <a:cubicBezTo>
                    <a:pt x="25" y="1716"/>
                    <a:pt x="0" y="1691"/>
                    <a:pt x="0" y="1661"/>
                  </a:cubicBezTo>
                  <a:cubicBezTo>
                    <a:pt x="0" y="55"/>
                    <a:pt x="0" y="55"/>
                    <a:pt x="0" y="55"/>
                  </a:cubicBezTo>
                  <a:cubicBezTo>
                    <a:pt x="0" y="24"/>
                    <a:pt x="25" y="0"/>
                    <a:pt x="55" y="0"/>
                  </a:cubicBezTo>
                  <a:cubicBezTo>
                    <a:pt x="1157" y="0"/>
                    <a:pt x="1157" y="0"/>
                    <a:pt x="1157" y="0"/>
                  </a:cubicBezTo>
                  <a:cubicBezTo>
                    <a:pt x="1187" y="0"/>
                    <a:pt x="1212" y="24"/>
                    <a:pt x="1212" y="55"/>
                  </a:cubicBezTo>
                  <a:cubicBezTo>
                    <a:pt x="1212" y="1661"/>
                    <a:pt x="1212" y="1661"/>
                    <a:pt x="1212" y="1661"/>
                  </a:cubicBezTo>
                  <a:cubicBezTo>
                    <a:pt x="1212" y="1691"/>
                    <a:pt x="1187" y="1716"/>
                    <a:pt x="1157" y="1716"/>
                  </a:cubicBezTo>
                  <a:close/>
                  <a:moveTo>
                    <a:pt x="55" y="0"/>
                  </a:moveTo>
                  <a:cubicBezTo>
                    <a:pt x="25" y="0"/>
                    <a:pt x="1" y="25"/>
                    <a:pt x="1" y="55"/>
                  </a:cubicBezTo>
                  <a:cubicBezTo>
                    <a:pt x="1" y="1661"/>
                    <a:pt x="1" y="1661"/>
                    <a:pt x="1" y="1661"/>
                  </a:cubicBezTo>
                  <a:cubicBezTo>
                    <a:pt x="1" y="1691"/>
                    <a:pt x="25" y="1715"/>
                    <a:pt x="55" y="1715"/>
                  </a:cubicBezTo>
                  <a:cubicBezTo>
                    <a:pt x="1157" y="1715"/>
                    <a:pt x="1157" y="1715"/>
                    <a:pt x="1157" y="1715"/>
                  </a:cubicBezTo>
                  <a:cubicBezTo>
                    <a:pt x="1187" y="1715"/>
                    <a:pt x="1211" y="1691"/>
                    <a:pt x="1211" y="1661"/>
                  </a:cubicBezTo>
                  <a:cubicBezTo>
                    <a:pt x="1211" y="55"/>
                    <a:pt x="1211" y="55"/>
                    <a:pt x="1211" y="55"/>
                  </a:cubicBezTo>
                  <a:cubicBezTo>
                    <a:pt x="1211" y="25"/>
                    <a:pt x="1187" y="0"/>
                    <a:pt x="1157" y="0"/>
                  </a:cubicBezTo>
                  <a:lnTo>
                    <a:pt x="55" y="0"/>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3" name="Freeform 36">
              <a:extLst>
                <a:ext uri="{FF2B5EF4-FFF2-40B4-BE49-F238E27FC236}">
                  <a16:creationId xmlns:a16="http://schemas.microsoft.com/office/drawing/2014/main" id="{A9257347-C487-4B14-982E-2135187299F6}"/>
                </a:ext>
              </a:extLst>
            </p:cNvPr>
            <p:cNvSpPr>
              <a:spLocks noEditPoints="1"/>
            </p:cNvSpPr>
            <p:nvPr/>
          </p:nvSpPr>
          <p:spPr bwMode="auto">
            <a:xfrm>
              <a:off x="858665" y="-6595864"/>
              <a:ext cx="5972175" cy="8423275"/>
            </a:xfrm>
            <a:custGeom>
              <a:avLst/>
              <a:gdLst>
                <a:gd name="T0" fmla="*/ 1165 w 1228"/>
                <a:gd name="T1" fmla="*/ 0 h 1732"/>
                <a:gd name="T2" fmla="*/ 63 w 1228"/>
                <a:gd name="T3" fmla="*/ 0 h 1732"/>
                <a:gd name="T4" fmla="*/ 0 w 1228"/>
                <a:gd name="T5" fmla="*/ 63 h 1732"/>
                <a:gd name="T6" fmla="*/ 0 w 1228"/>
                <a:gd name="T7" fmla="*/ 1669 h 1732"/>
                <a:gd name="T8" fmla="*/ 63 w 1228"/>
                <a:gd name="T9" fmla="*/ 1732 h 1732"/>
                <a:gd name="T10" fmla="*/ 1165 w 1228"/>
                <a:gd name="T11" fmla="*/ 1732 h 1732"/>
                <a:gd name="T12" fmla="*/ 1228 w 1228"/>
                <a:gd name="T13" fmla="*/ 1669 h 1732"/>
                <a:gd name="T14" fmla="*/ 1228 w 1228"/>
                <a:gd name="T15" fmla="*/ 63 h 1732"/>
                <a:gd name="T16" fmla="*/ 1165 w 1228"/>
                <a:gd name="T17" fmla="*/ 0 h 1732"/>
                <a:gd name="T18" fmla="*/ 1221 w 1228"/>
                <a:gd name="T19" fmla="*/ 1669 h 1732"/>
                <a:gd name="T20" fmla="*/ 1165 w 1228"/>
                <a:gd name="T21" fmla="*/ 1725 h 1732"/>
                <a:gd name="T22" fmla="*/ 63 w 1228"/>
                <a:gd name="T23" fmla="*/ 1725 h 1732"/>
                <a:gd name="T24" fmla="*/ 7 w 1228"/>
                <a:gd name="T25" fmla="*/ 1669 h 1732"/>
                <a:gd name="T26" fmla="*/ 7 w 1228"/>
                <a:gd name="T27" fmla="*/ 63 h 1732"/>
                <a:gd name="T28" fmla="*/ 63 w 1228"/>
                <a:gd name="T29" fmla="*/ 6 h 1732"/>
                <a:gd name="T30" fmla="*/ 1165 w 1228"/>
                <a:gd name="T31" fmla="*/ 6 h 1732"/>
                <a:gd name="T32" fmla="*/ 1221 w 1228"/>
                <a:gd name="T33" fmla="*/ 63 h 1732"/>
                <a:gd name="T34" fmla="*/ 1221 w 1228"/>
                <a:gd name="T35" fmla="*/ 1669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28" h="1732">
                  <a:moveTo>
                    <a:pt x="1165" y="0"/>
                  </a:moveTo>
                  <a:cubicBezTo>
                    <a:pt x="63" y="0"/>
                    <a:pt x="63" y="0"/>
                    <a:pt x="63" y="0"/>
                  </a:cubicBezTo>
                  <a:cubicBezTo>
                    <a:pt x="28" y="0"/>
                    <a:pt x="0" y="28"/>
                    <a:pt x="0" y="63"/>
                  </a:cubicBezTo>
                  <a:cubicBezTo>
                    <a:pt x="0" y="1669"/>
                    <a:pt x="0" y="1669"/>
                    <a:pt x="0" y="1669"/>
                  </a:cubicBezTo>
                  <a:cubicBezTo>
                    <a:pt x="0" y="1703"/>
                    <a:pt x="28" y="1732"/>
                    <a:pt x="63" y="1732"/>
                  </a:cubicBezTo>
                  <a:cubicBezTo>
                    <a:pt x="1165" y="1732"/>
                    <a:pt x="1165" y="1732"/>
                    <a:pt x="1165" y="1732"/>
                  </a:cubicBezTo>
                  <a:cubicBezTo>
                    <a:pt x="1200" y="1732"/>
                    <a:pt x="1228" y="1703"/>
                    <a:pt x="1228" y="1669"/>
                  </a:cubicBezTo>
                  <a:cubicBezTo>
                    <a:pt x="1228" y="63"/>
                    <a:pt x="1228" y="63"/>
                    <a:pt x="1228" y="63"/>
                  </a:cubicBezTo>
                  <a:cubicBezTo>
                    <a:pt x="1228" y="28"/>
                    <a:pt x="1200" y="0"/>
                    <a:pt x="1165" y="0"/>
                  </a:cubicBezTo>
                  <a:close/>
                  <a:moveTo>
                    <a:pt x="1221" y="1669"/>
                  </a:moveTo>
                  <a:cubicBezTo>
                    <a:pt x="1221" y="1700"/>
                    <a:pt x="1196" y="1725"/>
                    <a:pt x="1165" y="1725"/>
                  </a:cubicBezTo>
                  <a:cubicBezTo>
                    <a:pt x="63" y="1725"/>
                    <a:pt x="63" y="1725"/>
                    <a:pt x="63" y="1725"/>
                  </a:cubicBezTo>
                  <a:cubicBezTo>
                    <a:pt x="32" y="1725"/>
                    <a:pt x="7" y="1700"/>
                    <a:pt x="7" y="1669"/>
                  </a:cubicBezTo>
                  <a:cubicBezTo>
                    <a:pt x="7" y="63"/>
                    <a:pt x="7" y="63"/>
                    <a:pt x="7" y="63"/>
                  </a:cubicBezTo>
                  <a:cubicBezTo>
                    <a:pt x="7" y="32"/>
                    <a:pt x="32" y="6"/>
                    <a:pt x="63" y="6"/>
                  </a:cubicBezTo>
                  <a:cubicBezTo>
                    <a:pt x="1165" y="6"/>
                    <a:pt x="1165" y="6"/>
                    <a:pt x="1165" y="6"/>
                  </a:cubicBezTo>
                  <a:cubicBezTo>
                    <a:pt x="1196" y="6"/>
                    <a:pt x="1221" y="32"/>
                    <a:pt x="1221" y="63"/>
                  </a:cubicBezTo>
                  <a:lnTo>
                    <a:pt x="1221" y="1669"/>
                  </a:ln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4" name="Freeform 37">
              <a:extLst>
                <a:ext uri="{FF2B5EF4-FFF2-40B4-BE49-F238E27FC236}">
                  <a16:creationId xmlns:a16="http://schemas.microsoft.com/office/drawing/2014/main" id="{94FBC209-2626-43BA-823C-21128F9CAE99}"/>
                </a:ext>
              </a:extLst>
            </p:cNvPr>
            <p:cNvSpPr>
              <a:spLocks/>
            </p:cNvSpPr>
            <p:nvPr/>
          </p:nvSpPr>
          <p:spPr bwMode="auto">
            <a:xfrm>
              <a:off x="3651077" y="1278136"/>
              <a:ext cx="388938" cy="346075"/>
            </a:xfrm>
            <a:custGeom>
              <a:avLst/>
              <a:gdLst>
                <a:gd name="T0" fmla="*/ 1 w 80"/>
                <a:gd name="T1" fmla="*/ 42 h 71"/>
                <a:gd name="T2" fmla="*/ 41 w 80"/>
                <a:gd name="T3" fmla="*/ 2 h 71"/>
                <a:gd name="T4" fmla="*/ 80 w 80"/>
                <a:gd name="T5" fmla="*/ 41 h 71"/>
                <a:gd name="T6" fmla="*/ 80 w 80"/>
                <a:gd name="T7" fmla="*/ 40 h 71"/>
                <a:gd name="T8" fmla="*/ 40 w 80"/>
                <a:gd name="T9" fmla="*/ 0 h 71"/>
                <a:gd name="T10" fmla="*/ 0 w 80"/>
                <a:gd name="T11" fmla="*/ 40 h 71"/>
                <a:gd name="T12" fmla="*/ 15 w 80"/>
                <a:gd name="T13" fmla="*/ 71 h 71"/>
                <a:gd name="T14" fmla="*/ 1 w 80"/>
                <a:gd name="T15" fmla="*/ 42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0" h="71">
                  <a:moveTo>
                    <a:pt x="1" y="42"/>
                  </a:moveTo>
                  <a:cubicBezTo>
                    <a:pt x="1" y="20"/>
                    <a:pt x="19" y="2"/>
                    <a:pt x="41" y="2"/>
                  </a:cubicBezTo>
                  <a:cubicBezTo>
                    <a:pt x="62" y="2"/>
                    <a:pt x="80" y="19"/>
                    <a:pt x="80" y="41"/>
                  </a:cubicBezTo>
                  <a:cubicBezTo>
                    <a:pt x="80" y="41"/>
                    <a:pt x="80" y="40"/>
                    <a:pt x="80" y="40"/>
                  </a:cubicBezTo>
                  <a:cubicBezTo>
                    <a:pt x="80" y="18"/>
                    <a:pt x="62" y="0"/>
                    <a:pt x="40" y="0"/>
                  </a:cubicBezTo>
                  <a:cubicBezTo>
                    <a:pt x="18" y="0"/>
                    <a:pt x="0" y="18"/>
                    <a:pt x="0" y="40"/>
                  </a:cubicBezTo>
                  <a:cubicBezTo>
                    <a:pt x="0" y="53"/>
                    <a:pt x="6" y="64"/>
                    <a:pt x="15" y="71"/>
                  </a:cubicBezTo>
                  <a:cubicBezTo>
                    <a:pt x="6" y="64"/>
                    <a:pt x="1" y="53"/>
                    <a:pt x="1" y="42"/>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5" name="Freeform 38">
              <a:extLst>
                <a:ext uri="{FF2B5EF4-FFF2-40B4-BE49-F238E27FC236}">
                  <a16:creationId xmlns:a16="http://schemas.microsoft.com/office/drawing/2014/main" id="{10CA9DCE-D6DE-496E-8773-F65E55608CCE}"/>
                </a:ext>
              </a:extLst>
            </p:cNvPr>
            <p:cNvSpPr>
              <a:spLocks/>
            </p:cNvSpPr>
            <p:nvPr/>
          </p:nvSpPr>
          <p:spPr bwMode="auto">
            <a:xfrm>
              <a:off x="3665365" y="1341636"/>
              <a:ext cx="369888" cy="330200"/>
            </a:xfrm>
            <a:custGeom>
              <a:avLst/>
              <a:gdLst>
                <a:gd name="T0" fmla="*/ 75 w 76"/>
                <a:gd name="T1" fmla="*/ 28 h 68"/>
                <a:gd name="T2" fmla="*/ 37 w 76"/>
                <a:gd name="T3" fmla="*/ 66 h 68"/>
                <a:gd name="T4" fmla="*/ 0 w 76"/>
                <a:gd name="T5" fmla="*/ 29 h 68"/>
                <a:gd name="T6" fmla="*/ 0 w 76"/>
                <a:gd name="T7" fmla="*/ 30 h 68"/>
                <a:gd name="T8" fmla="*/ 38 w 76"/>
                <a:gd name="T9" fmla="*/ 68 h 68"/>
                <a:gd name="T10" fmla="*/ 76 w 76"/>
                <a:gd name="T11" fmla="*/ 30 h 68"/>
                <a:gd name="T12" fmla="*/ 62 w 76"/>
                <a:gd name="T13" fmla="*/ 0 h 68"/>
                <a:gd name="T14" fmla="*/ 75 w 76"/>
                <a:gd name="T15" fmla="*/ 28 h 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68">
                  <a:moveTo>
                    <a:pt x="75" y="28"/>
                  </a:moveTo>
                  <a:cubicBezTo>
                    <a:pt x="75" y="49"/>
                    <a:pt x="58" y="66"/>
                    <a:pt x="37" y="66"/>
                  </a:cubicBezTo>
                  <a:cubicBezTo>
                    <a:pt x="17" y="66"/>
                    <a:pt x="0" y="50"/>
                    <a:pt x="0" y="29"/>
                  </a:cubicBezTo>
                  <a:cubicBezTo>
                    <a:pt x="0" y="30"/>
                    <a:pt x="0" y="30"/>
                    <a:pt x="0" y="30"/>
                  </a:cubicBezTo>
                  <a:cubicBezTo>
                    <a:pt x="0" y="51"/>
                    <a:pt x="17" y="68"/>
                    <a:pt x="38" y="68"/>
                  </a:cubicBezTo>
                  <a:cubicBezTo>
                    <a:pt x="59" y="68"/>
                    <a:pt x="76" y="51"/>
                    <a:pt x="76" y="30"/>
                  </a:cubicBezTo>
                  <a:cubicBezTo>
                    <a:pt x="76" y="18"/>
                    <a:pt x="71" y="7"/>
                    <a:pt x="62" y="0"/>
                  </a:cubicBezTo>
                  <a:cubicBezTo>
                    <a:pt x="70" y="7"/>
                    <a:pt x="75" y="17"/>
                    <a:pt x="75" y="28"/>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6" name="Oval 39">
              <a:extLst>
                <a:ext uri="{FF2B5EF4-FFF2-40B4-BE49-F238E27FC236}">
                  <a16:creationId xmlns:a16="http://schemas.microsoft.com/office/drawing/2014/main" id="{179D0CAA-0E31-441D-A99F-43D239106024}"/>
                </a:ext>
              </a:extLst>
            </p:cNvPr>
            <p:cNvSpPr>
              <a:spLocks noChangeArrowheads="1"/>
            </p:cNvSpPr>
            <p:nvPr/>
          </p:nvSpPr>
          <p:spPr bwMode="auto">
            <a:xfrm>
              <a:off x="3665365" y="1292424"/>
              <a:ext cx="369888" cy="365125"/>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7" name="Oval 40">
              <a:extLst>
                <a:ext uri="{FF2B5EF4-FFF2-40B4-BE49-F238E27FC236}">
                  <a16:creationId xmlns:a16="http://schemas.microsoft.com/office/drawing/2014/main" id="{E5BAA248-1839-45B1-BCBE-6A43C98A66EB}"/>
                </a:ext>
              </a:extLst>
            </p:cNvPr>
            <p:cNvSpPr>
              <a:spLocks noChangeArrowheads="1"/>
            </p:cNvSpPr>
            <p:nvPr/>
          </p:nvSpPr>
          <p:spPr bwMode="auto">
            <a:xfrm>
              <a:off x="3786015" y="-6324401"/>
              <a:ext cx="117475" cy="112713"/>
            </a:xfrm>
            <a:prstGeom prst="ellipse">
              <a:avLst/>
            </a:prstGeom>
            <a:solidFill>
              <a:srgbClr val="D7D7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8" name="Oval 41">
              <a:extLst>
                <a:ext uri="{FF2B5EF4-FFF2-40B4-BE49-F238E27FC236}">
                  <a16:creationId xmlns:a16="http://schemas.microsoft.com/office/drawing/2014/main" id="{537DD22D-C48E-4BB7-8179-FD6AEDCBE54C}"/>
                </a:ext>
              </a:extLst>
            </p:cNvPr>
            <p:cNvSpPr>
              <a:spLocks noChangeArrowheads="1"/>
            </p:cNvSpPr>
            <p:nvPr/>
          </p:nvSpPr>
          <p:spPr bwMode="auto">
            <a:xfrm>
              <a:off x="3811415" y="-6303764"/>
              <a:ext cx="68263" cy="73025"/>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9" name="Rectangle 42">
              <a:extLst>
                <a:ext uri="{FF2B5EF4-FFF2-40B4-BE49-F238E27FC236}">
                  <a16:creationId xmlns:a16="http://schemas.microsoft.com/office/drawing/2014/main" id="{4C71C59F-7A18-4856-8936-44ED00AA5D3E}"/>
                </a:ext>
              </a:extLst>
            </p:cNvPr>
            <p:cNvSpPr>
              <a:spLocks noChangeArrowheads="1"/>
            </p:cNvSpPr>
            <p:nvPr/>
          </p:nvSpPr>
          <p:spPr bwMode="auto">
            <a:xfrm>
              <a:off x="1203152" y="-5914826"/>
              <a:ext cx="5283200" cy="7067550"/>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0" name="Freeform 43">
              <a:extLst>
                <a:ext uri="{FF2B5EF4-FFF2-40B4-BE49-F238E27FC236}">
                  <a16:creationId xmlns:a16="http://schemas.microsoft.com/office/drawing/2014/main" id="{BC831EBA-5DC6-46F7-ADC2-D9F581E4DFC9}"/>
                </a:ext>
              </a:extLst>
            </p:cNvPr>
            <p:cNvSpPr>
              <a:spLocks/>
            </p:cNvSpPr>
            <p:nvPr/>
          </p:nvSpPr>
          <p:spPr bwMode="auto">
            <a:xfrm>
              <a:off x="858665" y="-6595864"/>
              <a:ext cx="5972175" cy="3014663"/>
            </a:xfrm>
            <a:custGeom>
              <a:avLst/>
              <a:gdLst>
                <a:gd name="T0" fmla="*/ 1165 w 1228"/>
                <a:gd name="T1" fmla="*/ 0 h 620"/>
                <a:gd name="T2" fmla="*/ 63 w 1228"/>
                <a:gd name="T3" fmla="*/ 0 h 620"/>
                <a:gd name="T4" fmla="*/ 0 w 1228"/>
                <a:gd name="T5" fmla="*/ 63 h 620"/>
                <a:gd name="T6" fmla="*/ 0 w 1228"/>
                <a:gd name="T7" fmla="*/ 620 h 620"/>
                <a:gd name="T8" fmla="*/ 7 w 1228"/>
                <a:gd name="T9" fmla="*/ 63 h 620"/>
                <a:gd name="T10" fmla="*/ 63 w 1228"/>
                <a:gd name="T11" fmla="*/ 6 h 620"/>
                <a:gd name="T12" fmla="*/ 1165 w 1228"/>
                <a:gd name="T13" fmla="*/ 6 h 620"/>
                <a:gd name="T14" fmla="*/ 1221 w 1228"/>
                <a:gd name="T15" fmla="*/ 63 h 620"/>
                <a:gd name="T16" fmla="*/ 1228 w 1228"/>
                <a:gd name="T17" fmla="*/ 620 h 620"/>
                <a:gd name="T18" fmla="*/ 1228 w 1228"/>
                <a:gd name="T19" fmla="*/ 63 h 620"/>
                <a:gd name="T20" fmla="*/ 1165 w 1228"/>
                <a:gd name="T21" fmla="*/ 0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165" y="0"/>
                  </a:moveTo>
                  <a:cubicBezTo>
                    <a:pt x="63" y="0"/>
                    <a:pt x="63" y="0"/>
                    <a:pt x="63" y="0"/>
                  </a:cubicBezTo>
                  <a:cubicBezTo>
                    <a:pt x="28" y="0"/>
                    <a:pt x="0" y="28"/>
                    <a:pt x="0" y="63"/>
                  </a:cubicBezTo>
                  <a:cubicBezTo>
                    <a:pt x="0" y="620"/>
                    <a:pt x="0" y="620"/>
                    <a:pt x="0" y="620"/>
                  </a:cubicBezTo>
                  <a:cubicBezTo>
                    <a:pt x="7" y="63"/>
                    <a:pt x="7" y="63"/>
                    <a:pt x="7" y="63"/>
                  </a:cubicBezTo>
                  <a:cubicBezTo>
                    <a:pt x="7" y="32"/>
                    <a:pt x="32" y="6"/>
                    <a:pt x="63" y="6"/>
                  </a:cubicBezTo>
                  <a:cubicBezTo>
                    <a:pt x="1165" y="6"/>
                    <a:pt x="1165" y="6"/>
                    <a:pt x="1165" y="6"/>
                  </a:cubicBezTo>
                  <a:cubicBezTo>
                    <a:pt x="1196" y="6"/>
                    <a:pt x="1221" y="32"/>
                    <a:pt x="1221" y="63"/>
                  </a:cubicBezTo>
                  <a:cubicBezTo>
                    <a:pt x="1228" y="620"/>
                    <a:pt x="1228" y="620"/>
                    <a:pt x="1228" y="620"/>
                  </a:cubicBezTo>
                  <a:cubicBezTo>
                    <a:pt x="1228" y="63"/>
                    <a:pt x="1228" y="63"/>
                    <a:pt x="1228" y="63"/>
                  </a:cubicBezTo>
                  <a:cubicBezTo>
                    <a:pt x="1228" y="28"/>
                    <a:pt x="1200" y="0"/>
                    <a:pt x="116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31" name="Freeform 44">
              <a:extLst>
                <a:ext uri="{FF2B5EF4-FFF2-40B4-BE49-F238E27FC236}">
                  <a16:creationId xmlns:a16="http://schemas.microsoft.com/office/drawing/2014/main" id="{8ED660A7-2F40-434B-AB9D-5C933FD87214}"/>
                </a:ext>
              </a:extLst>
            </p:cNvPr>
            <p:cNvSpPr>
              <a:spLocks/>
            </p:cNvSpPr>
            <p:nvPr/>
          </p:nvSpPr>
          <p:spPr bwMode="auto">
            <a:xfrm>
              <a:off x="858665" y="-1187251"/>
              <a:ext cx="5972175" cy="3014663"/>
            </a:xfrm>
            <a:custGeom>
              <a:avLst/>
              <a:gdLst>
                <a:gd name="T0" fmla="*/ 1221 w 1228"/>
                <a:gd name="T1" fmla="*/ 557 h 620"/>
                <a:gd name="T2" fmla="*/ 1165 w 1228"/>
                <a:gd name="T3" fmla="*/ 613 h 620"/>
                <a:gd name="T4" fmla="*/ 63 w 1228"/>
                <a:gd name="T5" fmla="*/ 613 h 620"/>
                <a:gd name="T6" fmla="*/ 7 w 1228"/>
                <a:gd name="T7" fmla="*/ 557 h 620"/>
                <a:gd name="T8" fmla="*/ 0 w 1228"/>
                <a:gd name="T9" fmla="*/ 0 h 620"/>
                <a:gd name="T10" fmla="*/ 0 w 1228"/>
                <a:gd name="T11" fmla="*/ 557 h 620"/>
                <a:gd name="T12" fmla="*/ 63 w 1228"/>
                <a:gd name="T13" fmla="*/ 620 h 620"/>
                <a:gd name="T14" fmla="*/ 1165 w 1228"/>
                <a:gd name="T15" fmla="*/ 620 h 620"/>
                <a:gd name="T16" fmla="*/ 1228 w 1228"/>
                <a:gd name="T17" fmla="*/ 557 h 620"/>
                <a:gd name="T18" fmla="*/ 1228 w 1228"/>
                <a:gd name="T19" fmla="*/ 0 h 620"/>
                <a:gd name="T20" fmla="*/ 1221 w 1228"/>
                <a:gd name="T21" fmla="*/ 557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8" h="620">
                  <a:moveTo>
                    <a:pt x="1221" y="557"/>
                  </a:moveTo>
                  <a:cubicBezTo>
                    <a:pt x="1221" y="588"/>
                    <a:pt x="1196" y="613"/>
                    <a:pt x="1165" y="613"/>
                  </a:cubicBezTo>
                  <a:cubicBezTo>
                    <a:pt x="63" y="613"/>
                    <a:pt x="63" y="613"/>
                    <a:pt x="63" y="613"/>
                  </a:cubicBezTo>
                  <a:cubicBezTo>
                    <a:pt x="32" y="613"/>
                    <a:pt x="7" y="588"/>
                    <a:pt x="7" y="557"/>
                  </a:cubicBezTo>
                  <a:cubicBezTo>
                    <a:pt x="0" y="0"/>
                    <a:pt x="0" y="0"/>
                    <a:pt x="0" y="0"/>
                  </a:cubicBezTo>
                  <a:cubicBezTo>
                    <a:pt x="0" y="557"/>
                    <a:pt x="0" y="557"/>
                    <a:pt x="0" y="557"/>
                  </a:cubicBezTo>
                  <a:cubicBezTo>
                    <a:pt x="0" y="591"/>
                    <a:pt x="28" y="620"/>
                    <a:pt x="63" y="620"/>
                  </a:cubicBezTo>
                  <a:cubicBezTo>
                    <a:pt x="1165" y="620"/>
                    <a:pt x="1165" y="620"/>
                    <a:pt x="1165" y="620"/>
                  </a:cubicBezTo>
                  <a:cubicBezTo>
                    <a:pt x="1200" y="620"/>
                    <a:pt x="1228" y="591"/>
                    <a:pt x="1228" y="557"/>
                  </a:cubicBezTo>
                  <a:cubicBezTo>
                    <a:pt x="1228" y="0"/>
                    <a:pt x="1228" y="0"/>
                    <a:pt x="1228" y="0"/>
                  </a:cubicBezTo>
                  <a:lnTo>
                    <a:pt x="1221" y="557"/>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32" name="Рисунок 21">
            <a:extLst>
              <a:ext uri="{FF2B5EF4-FFF2-40B4-BE49-F238E27FC236}">
                <a16:creationId xmlns:a16="http://schemas.microsoft.com/office/drawing/2014/main" id="{3042E93A-58FB-4B4E-86FE-DCE6D5EF8366}"/>
              </a:ext>
            </a:extLst>
          </p:cNvPr>
          <p:cNvSpPr>
            <a:spLocks noGrp="1"/>
          </p:cNvSpPr>
          <p:nvPr>
            <p:ph type="pic" sz="quarter" idx="28"/>
          </p:nvPr>
        </p:nvSpPr>
        <p:spPr>
          <a:xfrm>
            <a:off x="3896969" y="907569"/>
            <a:ext cx="2473151" cy="3311173"/>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5279124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8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rgbClr val="F9F5F1"/>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tx1"/>
                </a:solidFill>
              </a:defRPr>
            </a:lvl1pPr>
            <a:lvl2pPr>
              <a:defRPr>
                <a:solidFill>
                  <a:schemeClr val="tx1"/>
                </a:solidFill>
              </a:defRPr>
            </a:lvl2pPr>
            <a:lvl3pPr>
              <a:defRPr>
                <a:solidFill>
                  <a:schemeClr val="tx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5462097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6_Title with subtitle and content Layout">
    <p:spTree>
      <p:nvGrpSpPr>
        <p:cNvPr id="1" name=""/>
        <p:cNvGrpSpPr/>
        <p:nvPr/>
      </p:nvGrpSpPr>
      <p:grpSpPr>
        <a:xfrm>
          <a:off x="0" y="0"/>
          <a:ext cx="0" cy="0"/>
          <a:chOff x="0" y="0"/>
          <a:chExt cx="0" cy="0"/>
        </a:xfrm>
      </p:grpSpPr>
      <p:sp>
        <p:nvSpPr>
          <p:cNvPr id="8" name="Прямоугольник 21">
            <a:extLst>
              <a:ext uri="{FF2B5EF4-FFF2-40B4-BE49-F238E27FC236}">
                <a16:creationId xmlns:a16="http://schemas.microsoft.com/office/drawing/2014/main" id="{51AEE533-6464-457C-9044-32D56EA266E7}"/>
              </a:ext>
            </a:extLst>
          </p:cNvPr>
          <p:cNvSpPr/>
          <p:nvPr userDrawn="1"/>
        </p:nvSpPr>
        <p:spPr>
          <a:xfrm>
            <a:off x="0" y="1324565"/>
            <a:ext cx="9144000" cy="337065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34281" tIns="17140" rIns="34281" bIns="17140" rtlCol="0" anchor="ctr"/>
          <a:lstStyle/>
          <a:p>
            <a:pPr algn="ctr"/>
            <a:endParaRPr lang="ru-RU"/>
          </a:p>
        </p:txBody>
      </p:sp>
      <p:sp>
        <p:nvSpPr>
          <p:cNvPr id="2" name="Title 1"/>
          <p:cNvSpPr>
            <a:spLocks noGrp="1"/>
          </p:cNvSpPr>
          <p:nvPr>
            <p:ph type="title"/>
          </p:nvPr>
        </p:nvSpPr>
        <p:spPr>
          <a:xfrm>
            <a:off x="382589" y="383309"/>
            <a:ext cx="3625208" cy="360000"/>
          </a:xfrm>
        </p:spPr>
        <p:txBody>
          <a:bodyPr/>
          <a:lstStyle/>
          <a:p>
            <a:r>
              <a:rPr lang="en-US" dirty="0"/>
              <a:t>Click to edit Master title style</a:t>
            </a:r>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535588"/>
            <a:ext cx="8353233" cy="3034154"/>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Рисунок 21">
            <a:extLst>
              <a:ext uri="{FF2B5EF4-FFF2-40B4-BE49-F238E27FC236}">
                <a16:creationId xmlns:a16="http://schemas.microsoft.com/office/drawing/2014/main" id="{8C1D2474-B9B4-40B0-8BE8-994BDBC05AD4}"/>
              </a:ext>
            </a:extLst>
          </p:cNvPr>
          <p:cNvSpPr>
            <a:spLocks noGrp="1"/>
          </p:cNvSpPr>
          <p:nvPr>
            <p:ph type="pic" sz="quarter" idx="28" hasCustomPrompt="1"/>
          </p:nvPr>
        </p:nvSpPr>
        <p:spPr>
          <a:xfrm>
            <a:off x="4834707" y="573759"/>
            <a:ext cx="3373968" cy="2154514"/>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r>
              <a:rPr lang="en-US" dirty="0"/>
              <a:t>/</a:t>
            </a:r>
            <a:endParaRPr lang="ru-RU" dirty="0"/>
          </a:p>
        </p:txBody>
      </p:sp>
    </p:spTree>
    <p:extLst>
      <p:ext uri="{BB962C8B-B14F-4D97-AF65-F5344CB8AC3E}">
        <p14:creationId xmlns:p14="http://schemas.microsoft.com/office/powerpoint/2010/main" val="29094008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5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5685836"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5680439" cy="3250805"/>
          </a:xfrm>
        </p:spPr>
        <p:txBody>
          <a:bodyPr/>
          <a:lstStyle/>
          <a:p>
            <a:pPr lvl="0"/>
            <a:r>
              <a:rPr lang="en-US"/>
              <a:t>Edit Master text styles</a:t>
            </a:r>
          </a:p>
          <a:p>
            <a:pPr lvl="1"/>
            <a:r>
              <a:rPr lang="en-US"/>
              <a:t>Second level</a:t>
            </a:r>
          </a:p>
          <a:p>
            <a:pPr lvl="2"/>
            <a:r>
              <a:rPr lang="en-US"/>
              <a:t>Third level</a:t>
            </a:r>
          </a:p>
        </p:txBody>
      </p:sp>
      <p:grpSp>
        <p:nvGrpSpPr>
          <p:cNvPr id="8" name="Группа 17">
            <a:extLst>
              <a:ext uri="{FF2B5EF4-FFF2-40B4-BE49-F238E27FC236}">
                <a16:creationId xmlns:a16="http://schemas.microsoft.com/office/drawing/2014/main" id="{C4508ACA-3F91-4949-BEDA-30D792BD23F5}"/>
              </a:ext>
            </a:extLst>
          </p:cNvPr>
          <p:cNvGrpSpPr/>
          <p:nvPr userDrawn="1"/>
        </p:nvGrpSpPr>
        <p:grpSpPr>
          <a:xfrm>
            <a:off x="6254340" y="1062166"/>
            <a:ext cx="5764543" cy="3131985"/>
            <a:chOff x="7068965" y="3978474"/>
            <a:chExt cx="13623925" cy="7402512"/>
          </a:xfrm>
          <a:effectLst>
            <a:reflection blurRad="50800" stA="50000" endPos="17000" dir="5400000" sy="-100000" algn="bl" rotWithShape="0"/>
          </a:effectLst>
        </p:grpSpPr>
        <p:sp>
          <p:nvSpPr>
            <p:cNvPr id="9" name="Freeform 60">
              <a:extLst>
                <a:ext uri="{FF2B5EF4-FFF2-40B4-BE49-F238E27FC236}">
                  <a16:creationId xmlns:a16="http://schemas.microsoft.com/office/drawing/2014/main" id="{6B175909-2855-456C-9929-56890650BD98}"/>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61">
              <a:extLst>
                <a:ext uri="{FF2B5EF4-FFF2-40B4-BE49-F238E27FC236}">
                  <a16:creationId xmlns:a16="http://schemas.microsoft.com/office/drawing/2014/main" id="{2E0E091B-7AE1-423E-9C50-2A86F4D0CEC1}"/>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Rectangle 62">
              <a:extLst>
                <a:ext uri="{FF2B5EF4-FFF2-40B4-BE49-F238E27FC236}">
                  <a16:creationId xmlns:a16="http://schemas.microsoft.com/office/drawing/2014/main" id="{E5F6F51B-3D00-4494-A504-8B8EF985BFA5}"/>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63">
              <a:extLst>
                <a:ext uri="{FF2B5EF4-FFF2-40B4-BE49-F238E27FC236}">
                  <a16:creationId xmlns:a16="http://schemas.microsoft.com/office/drawing/2014/main" id="{8A602697-D215-4F1C-A242-55B6C54A0895}"/>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4">
              <a:extLst>
                <a:ext uri="{FF2B5EF4-FFF2-40B4-BE49-F238E27FC236}">
                  <a16:creationId xmlns:a16="http://schemas.microsoft.com/office/drawing/2014/main" id="{AA5CBFA1-92D8-4234-852A-6B63301A6EF1}"/>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5">
              <a:extLst>
                <a:ext uri="{FF2B5EF4-FFF2-40B4-BE49-F238E27FC236}">
                  <a16:creationId xmlns:a16="http://schemas.microsoft.com/office/drawing/2014/main" id="{02A2C68F-17AA-4AD5-9D16-200757BD5440}"/>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6">
              <a:extLst>
                <a:ext uri="{FF2B5EF4-FFF2-40B4-BE49-F238E27FC236}">
                  <a16:creationId xmlns:a16="http://schemas.microsoft.com/office/drawing/2014/main" id="{A9029FC5-55E7-4E48-B3E9-573895393DFF}"/>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7">
              <a:extLst>
                <a:ext uri="{FF2B5EF4-FFF2-40B4-BE49-F238E27FC236}">
                  <a16:creationId xmlns:a16="http://schemas.microsoft.com/office/drawing/2014/main" id="{7FCC7714-9F65-4D6C-B1F4-474795724765}"/>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8">
              <a:extLst>
                <a:ext uri="{FF2B5EF4-FFF2-40B4-BE49-F238E27FC236}">
                  <a16:creationId xmlns:a16="http://schemas.microsoft.com/office/drawing/2014/main" id="{C427DA3E-A90D-4F99-B44B-CA66365BE1F6}"/>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9">
              <a:extLst>
                <a:ext uri="{FF2B5EF4-FFF2-40B4-BE49-F238E27FC236}">
                  <a16:creationId xmlns:a16="http://schemas.microsoft.com/office/drawing/2014/main" id="{3835ABEB-1A92-423D-8AD5-F5C246D2378B}"/>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Oval 70">
              <a:extLst>
                <a:ext uri="{FF2B5EF4-FFF2-40B4-BE49-F238E27FC236}">
                  <a16:creationId xmlns:a16="http://schemas.microsoft.com/office/drawing/2014/main" id="{68D9BAEC-BE7C-4FCE-9EFB-CF53E243F6F9}"/>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1">
              <a:extLst>
                <a:ext uri="{FF2B5EF4-FFF2-40B4-BE49-F238E27FC236}">
                  <a16:creationId xmlns:a16="http://schemas.microsoft.com/office/drawing/2014/main" id="{45CC1B32-138F-4D16-9162-6362C86923CA}"/>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1" name="Рисунок 21">
            <a:extLst>
              <a:ext uri="{FF2B5EF4-FFF2-40B4-BE49-F238E27FC236}">
                <a16:creationId xmlns:a16="http://schemas.microsoft.com/office/drawing/2014/main" id="{FABDB891-54AE-4F1A-A4F4-03820BAAFD4A}"/>
              </a:ext>
            </a:extLst>
          </p:cNvPr>
          <p:cNvSpPr>
            <a:spLocks noGrp="1"/>
          </p:cNvSpPr>
          <p:nvPr>
            <p:ph type="pic" sz="quarter" idx="28"/>
          </p:nvPr>
        </p:nvSpPr>
        <p:spPr>
          <a:xfrm>
            <a:off x="7141658"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750362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4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22382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Title with subtitle and content Layout">
    <p:bg>
      <p:bgPr>
        <a:solidFill>
          <a:srgbClr val="F9F5F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grpSp>
        <p:nvGrpSpPr>
          <p:cNvPr id="9" name="Группа 17">
            <a:extLst>
              <a:ext uri="{FF2B5EF4-FFF2-40B4-BE49-F238E27FC236}">
                <a16:creationId xmlns:a16="http://schemas.microsoft.com/office/drawing/2014/main" id="{65E9E904-5065-47EE-88A6-251FF2AE0E55}"/>
              </a:ext>
            </a:extLst>
          </p:cNvPr>
          <p:cNvGrpSpPr/>
          <p:nvPr userDrawn="1"/>
        </p:nvGrpSpPr>
        <p:grpSpPr>
          <a:xfrm>
            <a:off x="-2872369" y="1062166"/>
            <a:ext cx="5764543" cy="3131985"/>
            <a:chOff x="7068965" y="3978474"/>
            <a:chExt cx="13623925" cy="7402512"/>
          </a:xfrm>
          <a:effectLst>
            <a:reflection blurRad="50800" stA="36000" endPos="15000" dir="5400000" sy="-100000" algn="bl" rotWithShape="0"/>
          </a:effectLst>
        </p:grpSpPr>
        <p:sp>
          <p:nvSpPr>
            <p:cNvPr id="10" name="Freeform 60">
              <a:extLst>
                <a:ext uri="{FF2B5EF4-FFF2-40B4-BE49-F238E27FC236}">
                  <a16:creationId xmlns:a16="http://schemas.microsoft.com/office/drawing/2014/main" id="{896DFEFE-6741-42DC-94E2-521D328EAC69}"/>
                </a:ext>
              </a:extLst>
            </p:cNvPr>
            <p:cNvSpPr>
              <a:spLocks/>
            </p:cNvSpPr>
            <p:nvPr/>
          </p:nvSpPr>
          <p:spPr bwMode="auto">
            <a:xfrm>
              <a:off x="8664402" y="3978474"/>
              <a:ext cx="10433050" cy="7237413"/>
            </a:xfrm>
            <a:custGeom>
              <a:avLst/>
              <a:gdLst>
                <a:gd name="T0" fmla="*/ 2075 w 2145"/>
                <a:gd name="T1" fmla="*/ 1488 h 1488"/>
                <a:gd name="T2" fmla="*/ 70 w 2145"/>
                <a:gd name="T3" fmla="*/ 1488 h 1488"/>
                <a:gd name="T4" fmla="*/ 0 w 2145"/>
                <a:gd name="T5" fmla="*/ 1418 h 1488"/>
                <a:gd name="T6" fmla="*/ 0 w 2145"/>
                <a:gd name="T7" fmla="*/ 71 h 1488"/>
                <a:gd name="T8" fmla="*/ 70 w 2145"/>
                <a:gd name="T9" fmla="*/ 0 h 1488"/>
                <a:gd name="T10" fmla="*/ 2075 w 2145"/>
                <a:gd name="T11" fmla="*/ 0 h 1488"/>
                <a:gd name="T12" fmla="*/ 2145 w 2145"/>
                <a:gd name="T13" fmla="*/ 71 h 1488"/>
                <a:gd name="T14" fmla="*/ 2145 w 2145"/>
                <a:gd name="T15" fmla="*/ 1418 h 1488"/>
                <a:gd name="T16" fmla="*/ 2075 w 2145"/>
                <a:gd name="T17" fmla="*/ 1488 h 14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45" h="1488">
                  <a:moveTo>
                    <a:pt x="2075" y="1488"/>
                  </a:moveTo>
                  <a:cubicBezTo>
                    <a:pt x="70" y="1488"/>
                    <a:pt x="70" y="1488"/>
                    <a:pt x="70" y="1488"/>
                  </a:cubicBezTo>
                  <a:cubicBezTo>
                    <a:pt x="32" y="1488"/>
                    <a:pt x="0" y="1457"/>
                    <a:pt x="0" y="1418"/>
                  </a:cubicBezTo>
                  <a:cubicBezTo>
                    <a:pt x="0" y="71"/>
                    <a:pt x="0" y="71"/>
                    <a:pt x="0" y="71"/>
                  </a:cubicBezTo>
                  <a:cubicBezTo>
                    <a:pt x="0" y="32"/>
                    <a:pt x="32" y="0"/>
                    <a:pt x="70" y="0"/>
                  </a:cubicBezTo>
                  <a:cubicBezTo>
                    <a:pt x="2075" y="0"/>
                    <a:pt x="2075" y="0"/>
                    <a:pt x="2075" y="0"/>
                  </a:cubicBezTo>
                  <a:cubicBezTo>
                    <a:pt x="2113" y="0"/>
                    <a:pt x="2145" y="32"/>
                    <a:pt x="2145" y="71"/>
                  </a:cubicBezTo>
                  <a:cubicBezTo>
                    <a:pt x="2145" y="1418"/>
                    <a:pt x="2145" y="1418"/>
                    <a:pt x="2145" y="1418"/>
                  </a:cubicBezTo>
                  <a:cubicBezTo>
                    <a:pt x="2145" y="1457"/>
                    <a:pt x="2113" y="1488"/>
                    <a:pt x="2075" y="1488"/>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61">
              <a:extLst>
                <a:ext uri="{FF2B5EF4-FFF2-40B4-BE49-F238E27FC236}">
                  <a16:creationId xmlns:a16="http://schemas.microsoft.com/office/drawing/2014/main" id="{66DDB4CF-0AB5-4D14-83ED-F509DE1C3D75}"/>
                </a:ext>
              </a:extLst>
            </p:cNvPr>
            <p:cNvSpPr>
              <a:spLocks noEditPoints="1"/>
            </p:cNvSpPr>
            <p:nvPr/>
          </p:nvSpPr>
          <p:spPr bwMode="auto">
            <a:xfrm>
              <a:off x="8699327" y="4011811"/>
              <a:ext cx="10364788" cy="7173913"/>
            </a:xfrm>
            <a:custGeom>
              <a:avLst/>
              <a:gdLst>
                <a:gd name="T0" fmla="*/ 2068 w 2131"/>
                <a:gd name="T1" fmla="*/ 1475 h 1475"/>
                <a:gd name="T2" fmla="*/ 63 w 2131"/>
                <a:gd name="T3" fmla="*/ 1475 h 1475"/>
                <a:gd name="T4" fmla="*/ 0 w 2131"/>
                <a:gd name="T5" fmla="*/ 1411 h 1475"/>
                <a:gd name="T6" fmla="*/ 0 w 2131"/>
                <a:gd name="T7" fmla="*/ 64 h 1475"/>
                <a:gd name="T8" fmla="*/ 63 w 2131"/>
                <a:gd name="T9" fmla="*/ 0 h 1475"/>
                <a:gd name="T10" fmla="*/ 2068 w 2131"/>
                <a:gd name="T11" fmla="*/ 0 h 1475"/>
                <a:gd name="T12" fmla="*/ 2131 w 2131"/>
                <a:gd name="T13" fmla="*/ 64 h 1475"/>
                <a:gd name="T14" fmla="*/ 2131 w 2131"/>
                <a:gd name="T15" fmla="*/ 1411 h 1475"/>
                <a:gd name="T16" fmla="*/ 2068 w 2131"/>
                <a:gd name="T17" fmla="*/ 1475 h 1475"/>
                <a:gd name="T18" fmla="*/ 63 w 2131"/>
                <a:gd name="T19" fmla="*/ 3 h 1475"/>
                <a:gd name="T20" fmla="*/ 3 w 2131"/>
                <a:gd name="T21" fmla="*/ 64 h 1475"/>
                <a:gd name="T22" fmla="*/ 3 w 2131"/>
                <a:gd name="T23" fmla="*/ 1411 h 1475"/>
                <a:gd name="T24" fmla="*/ 63 w 2131"/>
                <a:gd name="T25" fmla="*/ 1472 h 1475"/>
                <a:gd name="T26" fmla="*/ 2068 w 2131"/>
                <a:gd name="T27" fmla="*/ 1472 h 1475"/>
                <a:gd name="T28" fmla="*/ 2128 w 2131"/>
                <a:gd name="T29" fmla="*/ 1411 h 1475"/>
                <a:gd name="T30" fmla="*/ 2128 w 2131"/>
                <a:gd name="T31" fmla="*/ 64 h 1475"/>
                <a:gd name="T32" fmla="*/ 2068 w 2131"/>
                <a:gd name="T33" fmla="*/ 3 h 1475"/>
                <a:gd name="T34" fmla="*/ 63 w 2131"/>
                <a:gd name="T35" fmla="*/ 3 h 1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31" h="1475">
                  <a:moveTo>
                    <a:pt x="2068" y="1475"/>
                  </a:moveTo>
                  <a:cubicBezTo>
                    <a:pt x="63" y="1475"/>
                    <a:pt x="63" y="1475"/>
                    <a:pt x="63" y="1475"/>
                  </a:cubicBezTo>
                  <a:cubicBezTo>
                    <a:pt x="28" y="1475"/>
                    <a:pt x="0" y="1446"/>
                    <a:pt x="0" y="1411"/>
                  </a:cubicBezTo>
                  <a:cubicBezTo>
                    <a:pt x="0" y="64"/>
                    <a:pt x="0" y="64"/>
                    <a:pt x="0" y="64"/>
                  </a:cubicBezTo>
                  <a:cubicBezTo>
                    <a:pt x="0" y="29"/>
                    <a:pt x="28" y="0"/>
                    <a:pt x="63" y="0"/>
                  </a:cubicBezTo>
                  <a:cubicBezTo>
                    <a:pt x="2068" y="0"/>
                    <a:pt x="2068" y="0"/>
                    <a:pt x="2068" y="0"/>
                  </a:cubicBezTo>
                  <a:cubicBezTo>
                    <a:pt x="2103" y="0"/>
                    <a:pt x="2131" y="29"/>
                    <a:pt x="2131" y="64"/>
                  </a:cubicBezTo>
                  <a:cubicBezTo>
                    <a:pt x="2131" y="1411"/>
                    <a:pt x="2131" y="1411"/>
                    <a:pt x="2131" y="1411"/>
                  </a:cubicBezTo>
                  <a:cubicBezTo>
                    <a:pt x="2131" y="1446"/>
                    <a:pt x="2103" y="1475"/>
                    <a:pt x="2068" y="1475"/>
                  </a:cubicBezTo>
                  <a:close/>
                  <a:moveTo>
                    <a:pt x="63" y="3"/>
                  </a:moveTo>
                  <a:cubicBezTo>
                    <a:pt x="30" y="3"/>
                    <a:pt x="3" y="30"/>
                    <a:pt x="3" y="64"/>
                  </a:cubicBezTo>
                  <a:cubicBezTo>
                    <a:pt x="3" y="1411"/>
                    <a:pt x="3" y="1411"/>
                    <a:pt x="3" y="1411"/>
                  </a:cubicBezTo>
                  <a:cubicBezTo>
                    <a:pt x="3" y="1444"/>
                    <a:pt x="30" y="1472"/>
                    <a:pt x="63" y="1472"/>
                  </a:cubicBezTo>
                  <a:cubicBezTo>
                    <a:pt x="2068" y="1472"/>
                    <a:pt x="2068" y="1472"/>
                    <a:pt x="2068" y="1472"/>
                  </a:cubicBezTo>
                  <a:cubicBezTo>
                    <a:pt x="2101" y="1472"/>
                    <a:pt x="2128" y="1444"/>
                    <a:pt x="2128" y="1411"/>
                  </a:cubicBezTo>
                  <a:cubicBezTo>
                    <a:pt x="2128" y="64"/>
                    <a:pt x="2128" y="64"/>
                    <a:pt x="2128" y="64"/>
                  </a:cubicBezTo>
                  <a:cubicBezTo>
                    <a:pt x="2128" y="30"/>
                    <a:pt x="2101" y="3"/>
                    <a:pt x="2068" y="3"/>
                  </a:cubicBezTo>
                  <a:lnTo>
                    <a:pt x="63" y="3"/>
                  </a:lnTo>
                  <a:close/>
                </a:path>
              </a:pathLst>
            </a:custGeom>
            <a:solidFill>
              <a:srgbClr val="A8A8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Rectangle 62">
              <a:extLst>
                <a:ext uri="{FF2B5EF4-FFF2-40B4-BE49-F238E27FC236}">
                  <a16:creationId xmlns:a16="http://schemas.microsoft.com/office/drawing/2014/main" id="{96EFBBCE-35F4-46B1-823E-1E5E83608856}"/>
                </a:ext>
              </a:extLst>
            </p:cNvPr>
            <p:cNvSpPr>
              <a:spLocks noChangeArrowheads="1"/>
            </p:cNvSpPr>
            <p:nvPr/>
          </p:nvSpPr>
          <p:spPr bwMode="auto">
            <a:xfrm>
              <a:off x="9166052" y="4483299"/>
              <a:ext cx="9431338" cy="6002338"/>
            </a:xfrm>
            <a:prstGeom prst="rect">
              <a:avLst/>
            </a:prstGeom>
            <a:solidFill>
              <a:srgbClr val="619C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Freeform 63">
              <a:extLst>
                <a:ext uri="{FF2B5EF4-FFF2-40B4-BE49-F238E27FC236}">
                  <a16:creationId xmlns:a16="http://schemas.microsoft.com/office/drawing/2014/main" id="{557D1A31-7AF4-43B1-A447-1DA8491DAFBD}"/>
                </a:ext>
              </a:extLst>
            </p:cNvPr>
            <p:cNvSpPr>
              <a:spLocks/>
            </p:cNvSpPr>
            <p:nvPr/>
          </p:nvSpPr>
          <p:spPr bwMode="auto">
            <a:xfrm>
              <a:off x="7068965" y="11088886"/>
              <a:ext cx="13623925" cy="292100"/>
            </a:xfrm>
            <a:custGeom>
              <a:avLst/>
              <a:gdLst>
                <a:gd name="T0" fmla="*/ 2795 w 2801"/>
                <a:gd name="T1" fmla="*/ 0 h 60"/>
                <a:gd name="T2" fmla="*/ 2278 w 2801"/>
                <a:gd name="T3" fmla="*/ 0 h 60"/>
                <a:gd name="T4" fmla="*/ 1986 w 2801"/>
                <a:gd name="T5" fmla="*/ 0 h 60"/>
                <a:gd name="T6" fmla="*/ 815 w 2801"/>
                <a:gd name="T7" fmla="*/ 0 h 60"/>
                <a:gd name="T8" fmla="*/ 523 w 2801"/>
                <a:gd name="T9" fmla="*/ 0 h 60"/>
                <a:gd name="T10" fmla="*/ 6 w 2801"/>
                <a:gd name="T11" fmla="*/ 0 h 60"/>
                <a:gd name="T12" fmla="*/ 126 w 2801"/>
                <a:gd name="T13" fmla="*/ 38 h 60"/>
                <a:gd name="T14" fmla="*/ 484 w 2801"/>
                <a:gd name="T15" fmla="*/ 60 h 60"/>
                <a:gd name="T16" fmla="*/ 815 w 2801"/>
                <a:gd name="T17" fmla="*/ 60 h 60"/>
                <a:gd name="T18" fmla="*/ 1986 w 2801"/>
                <a:gd name="T19" fmla="*/ 60 h 60"/>
                <a:gd name="T20" fmla="*/ 2317 w 2801"/>
                <a:gd name="T21" fmla="*/ 60 h 60"/>
                <a:gd name="T22" fmla="*/ 2675 w 2801"/>
                <a:gd name="T23" fmla="*/ 38 h 60"/>
                <a:gd name="T24" fmla="*/ 2795 w 2801"/>
                <a:gd name="T25"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01" h="60">
                  <a:moveTo>
                    <a:pt x="2795" y="0"/>
                  </a:moveTo>
                  <a:cubicBezTo>
                    <a:pt x="2278" y="0"/>
                    <a:pt x="2278" y="0"/>
                    <a:pt x="2278" y="0"/>
                  </a:cubicBezTo>
                  <a:cubicBezTo>
                    <a:pt x="1986" y="0"/>
                    <a:pt x="1986" y="0"/>
                    <a:pt x="1986" y="0"/>
                  </a:cubicBezTo>
                  <a:cubicBezTo>
                    <a:pt x="815" y="0"/>
                    <a:pt x="815" y="0"/>
                    <a:pt x="815" y="0"/>
                  </a:cubicBezTo>
                  <a:cubicBezTo>
                    <a:pt x="523" y="0"/>
                    <a:pt x="523" y="0"/>
                    <a:pt x="523" y="0"/>
                  </a:cubicBezTo>
                  <a:cubicBezTo>
                    <a:pt x="6" y="0"/>
                    <a:pt x="6" y="0"/>
                    <a:pt x="6" y="0"/>
                  </a:cubicBezTo>
                  <a:cubicBezTo>
                    <a:pt x="6" y="0"/>
                    <a:pt x="0" y="21"/>
                    <a:pt x="126" y="38"/>
                  </a:cubicBezTo>
                  <a:cubicBezTo>
                    <a:pt x="252" y="55"/>
                    <a:pt x="393" y="60"/>
                    <a:pt x="484" y="60"/>
                  </a:cubicBezTo>
                  <a:cubicBezTo>
                    <a:pt x="544" y="60"/>
                    <a:pt x="708" y="60"/>
                    <a:pt x="815" y="60"/>
                  </a:cubicBezTo>
                  <a:cubicBezTo>
                    <a:pt x="872" y="60"/>
                    <a:pt x="1986" y="60"/>
                    <a:pt x="1986" y="60"/>
                  </a:cubicBezTo>
                  <a:cubicBezTo>
                    <a:pt x="2093" y="60"/>
                    <a:pt x="2257" y="60"/>
                    <a:pt x="2317" y="60"/>
                  </a:cubicBezTo>
                  <a:cubicBezTo>
                    <a:pt x="2408" y="60"/>
                    <a:pt x="2549" y="55"/>
                    <a:pt x="2675" y="38"/>
                  </a:cubicBezTo>
                  <a:cubicBezTo>
                    <a:pt x="2801" y="21"/>
                    <a:pt x="2795" y="0"/>
                    <a:pt x="2795" y="0"/>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64">
              <a:extLst>
                <a:ext uri="{FF2B5EF4-FFF2-40B4-BE49-F238E27FC236}">
                  <a16:creationId xmlns:a16="http://schemas.microsoft.com/office/drawing/2014/main" id="{C5142F47-2E3F-4A2B-A885-CAF7ACBF5A96}"/>
                </a:ext>
              </a:extLst>
            </p:cNvPr>
            <p:cNvSpPr>
              <a:spLocks/>
            </p:cNvSpPr>
            <p:nvPr/>
          </p:nvSpPr>
          <p:spPr bwMode="auto">
            <a:xfrm>
              <a:off x="7780165" y="11288911"/>
              <a:ext cx="12203113" cy="92075"/>
            </a:xfrm>
            <a:custGeom>
              <a:avLst/>
              <a:gdLst>
                <a:gd name="T0" fmla="*/ 2198 w 2509"/>
                <a:gd name="T1" fmla="*/ 11 h 19"/>
                <a:gd name="T2" fmla="*/ 1857 w 2509"/>
                <a:gd name="T3" fmla="*/ 11 h 19"/>
                <a:gd name="T4" fmla="*/ 652 w 2509"/>
                <a:gd name="T5" fmla="*/ 11 h 19"/>
                <a:gd name="T6" fmla="*/ 311 w 2509"/>
                <a:gd name="T7" fmla="*/ 11 h 19"/>
                <a:gd name="T8" fmla="*/ 0 w 2509"/>
                <a:gd name="T9" fmla="*/ 0 h 19"/>
                <a:gd name="T10" fmla="*/ 338 w 2509"/>
                <a:gd name="T11" fmla="*/ 19 h 19"/>
                <a:gd name="T12" fmla="*/ 669 w 2509"/>
                <a:gd name="T13" fmla="*/ 19 h 19"/>
                <a:gd name="T14" fmla="*/ 1840 w 2509"/>
                <a:gd name="T15" fmla="*/ 19 h 19"/>
                <a:gd name="T16" fmla="*/ 2171 w 2509"/>
                <a:gd name="T17" fmla="*/ 19 h 19"/>
                <a:gd name="T18" fmla="*/ 2509 w 2509"/>
                <a:gd name="T19" fmla="*/ 0 h 19"/>
                <a:gd name="T20" fmla="*/ 2198 w 2509"/>
                <a:gd name="T21" fmla="*/ 1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509" h="19">
                  <a:moveTo>
                    <a:pt x="2198" y="11"/>
                  </a:moveTo>
                  <a:cubicBezTo>
                    <a:pt x="2136" y="11"/>
                    <a:pt x="1967" y="11"/>
                    <a:pt x="1857" y="11"/>
                  </a:cubicBezTo>
                  <a:cubicBezTo>
                    <a:pt x="1857" y="11"/>
                    <a:pt x="710" y="11"/>
                    <a:pt x="652" y="11"/>
                  </a:cubicBezTo>
                  <a:cubicBezTo>
                    <a:pt x="542" y="11"/>
                    <a:pt x="373" y="11"/>
                    <a:pt x="311" y="11"/>
                  </a:cubicBezTo>
                  <a:cubicBezTo>
                    <a:pt x="230" y="11"/>
                    <a:pt x="113" y="8"/>
                    <a:pt x="0" y="0"/>
                  </a:cubicBezTo>
                  <a:cubicBezTo>
                    <a:pt x="120" y="14"/>
                    <a:pt x="251" y="19"/>
                    <a:pt x="338" y="19"/>
                  </a:cubicBezTo>
                  <a:cubicBezTo>
                    <a:pt x="398" y="19"/>
                    <a:pt x="562" y="19"/>
                    <a:pt x="669" y="19"/>
                  </a:cubicBezTo>
                  <a:cubicBezTo>
                    <a:pt x="726" y="19"/>
                    <a:pt x="1840" y="19"/>
                    <a:pt x="1840" y="19"/>
                  </a:cubicBezTo>
                  <a:cubicBezTo>
                    <a:pt x="1947" y="19"/>
                    <a:pt x="2111" y="19"/>
                    <a:pt x="2171" y="19"/>
                  </a:cubicBezTo>
                  <a:cubicBezTo>
                    <a:pt x="2258" y="19"/>
                    <a:pt x="2389" y="14"/>
                    <a:pt x="2509" y="0"/>
                  </a:cubicBezTo>
                  <a:cubicBezTo>
                    <a:pt x="2396" y="8"/>
                    <a:pt x="2279" y="11"/>
                    <a:pt x="2198" y="11"/>
                  </a:cubicBezTo>
                  <a:close/>
                </a:path>
              </a:pathLst>
            </a:cu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65">
              <a:extLst>
                <a:ext uri="{FF2B5EF4-FFF2-40B4-BE49-F238E27FC236}">
                  <a16:creationId xmlns:a16="http://schemas.microsoft.com/office/drawing/2014/main" id="{6A6FC6C8-A849-42B1-B461-6BDC40A20A3E}"/>
                </a:ext>
              </a:extLst>
            </p:cNvPr>
            <p:cNvSpPr>
              <a:spLocks/>
            </p:cNvSpPr>
            <p:nvPr/>
          </p:nvSpPr>
          <p:spPr bwMode="auto">
            <a:xfrm>
              <a:off x="7137227" y="11138099"/>
              <a:ext cx="13487400" cy="68263"/>
            </a:xfrm>
            <a:custGeom>
              <a:avLst/>
              <a:gdLst>
                <a:gd name="T0" fmla="*/ 2773 w 2773"/>
                <a:gd name="T1" fmla="*/ 0 h 14"/>
                <a:gd name="T2" fmla="*/ 1627 w 2773"/>
                <a:gd name="T3" fmla="*/ 0 h 14"/>
                <a:gd name="T4" fmla="*/ 1618 w 2773"/>
                <a:gd name="T5" fmla="*/ 3 h 14"/>
                <a:gd name="T6" fmla="*/ 1565 w 2773"/>
                <a:gd name="T7" fmla="*/ 13 h 14"/>
                <a:gd name="T8" fmla="*/ 1208 w 2773"/>
                <a:gd name="T9" fmla="*/ 13 h 14"/>
                <a:gd name="T10" fmla="*/ 1155 w 2773"/>
                <a:gd name="T11" fmla="*/ 3 h 14"/>
                <a:gd name="T12" fmla="*/ 1146 w 2773"/>
                <a:gd name="T13" fmla="*/ 0 h 14"/>
                <a:gd name="T14" fmla="*/ 0 w 2773"/>
                <a:gd name="T15" fmla="*/ 0 h 14"/>
                <a:gd name="T16" fmla="*/ 2 w 2773"/>
                <a:gd name="T17" fmla="*/ 1 h 14"/>
                <a:gd name="T18" fmla="*/ 1146 w 2773"/>
                <a:gd name="T19" fmla="*/ 1 h 14"/>
                <a:gd name="T20" fmla="*/ 1154 w 2773"/>
                <a:gd name="T21" fmla="*/ 4 h 14"/>
                <a:gd name="T22" fmla="*/ 1208 w 2773"/>
                <a:gd name="T23" fmla="*/ 14 h 14"/>
                <a:gd name="T24" fmla="*/ 1565 w 2773"/>
                <a:gd name="T25" fmla="*/ 14 h 14"/>
                <a:gd name="T26" fmla="*/ 1619 w 2773"/>
                <a:gd name="T27" fmla="*/ 4 h 14"/>
                <a:gd name="T28" fmla="*/ 1627 w 2773"/>
                <a:gd name="T29" fmla="*/ 1 h 14"/>
                <a:gd name="T30" fmla="*/ 2771 w 2773"/>
                <a:gd name="T31" fmla="*/ 1 h 14"/>
                <a:gd name="T32" fmla="*/ 2773 w 2773"/>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73" h="14">
                  <a:moveTo>
                    <a:pt x="2773" y="0"/>
                  </a:moveTo>
                  <a:cubicBezTo>
                    <a:pt x="1627" y="0"/>
                    <a:pt x="1627" y="0"/>
                    <a:pt x="1627" y="0"/>
                  </a:cubicBezTo>
                  <a:cubicBezTo>
                    <a:pt x="1624" y="0"/>
                    <a:pt x="1621" y="1"/>
                    <a:pt x="1618" y="3"/>
                  </a:cubicBezTo>
                  <a:cubicBezTo>
                    <a:pt x="1613" y="7"/>
                    <a:pt x="1600" y="13"/>
                    <a:pt x="1565" y="13"/>
                  </a:cubicBezTo>
                  <a:cubicBezTo>
                    <a:pt x="1208" y="13"/>
                    <a:pt x="1208" y="13"/>
                    <a:pt x="1208" y="13"/>
                  </a:cubicBezTo>
                  <a:cubicBezTo>
                    <a:pt x="1173" y="13"/>
                    <a:pt x="1160" y="7"/>
                    <a:pt x="1155" y="3"/>
                  </a:cubicBezTo>
                  <a:cubicBezTo>
                    <a:pt x="1152" y="1"/>
                    <a:pt x="1149" y="0"/>
                    <a:pt x="1146" y="0"/>
                  </a:cubicBezTo>
                  <a:cubicBezTo>
                    <a:pt x="0" y="0"/>
                    <a:pt x="0" y="0"/>
                    <a:pt x="0" y="0"/>
                  </a:cubicBezTo>
                  <a:cubicBezTo>
                    <a:pt x="0" y="1"/>
                    <a:pt x="1" y="1"/>
                    <a:pt x="2" y="1"/>
                  </a:cubicBezTo>
                  <a:cubicBezTo>
                    <a:pt x="1146" y="1"/>
                    <a:pt x="1146" y="1"/>
                    <a:pt x="1146" y="1"/>
                  </a:cubicBezTo>
                  <a:cubicBezTo>
                    <a:pt x="1149" y="1"/>
                    <a:pt x="1152" y="2"/>
                    <a:pt x="1154" y="4"/>
                  </a:cubicBezTo>
                  <a:cubicBezTo>
                    <a:pt x="1159" y="8"/>
                    <a:pt x="1173" y="14"/>
                    <a:pt x="1208" y="14"/>
                  </a:cubicBezTo>
                  <a:cubicBezTo>
                    <a:pt x="1565" y="14"/>
                    <a:pt x="1565" y="14"/>
                    <a:pt x="1565" y="14"/>
                  </a:cubicBezTo>
                  <a:cubicBezTo>
                    <a:pt x="1600" y="14"/>
                    <a:pt x="1614" y="8"/>
                    <a:pt x="1619" y="4"/>
                  </a:cubicBezTo>
                  <a:cubicBezTo>
                    <a:pt x="1621" y="2"/>
                    <a:pt x="1624" y="1"/>
                    <a:pt x="1627" y="1"/>
                  </a:cubicBezTo>
                  <a:cubicBezTo>
                    <a:pt x="2771" y="1"/>
                    <a:pt x="2771" y="1"/>
                    <a:pt x="2771" y="1"/>
                  </a:cubicBezTo>
                  <a:cubicBezTo>
                    <a:pt x="2772" y="1"/>
                    <a:pt x="2773" y="1"/>
                    <a:pt x="2773" y="0"/>
                  </a:cubicBezTo>
                  <a:close/>
                </a:path>
              </a:pathLst>
            </a:custGeom>
            <a:solidFill>
              <a:srgbClr val="E4E4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66">
              <a:extLst>
                <a:ext uri="{FF2B5EF4-FFF2-40B4-BE49-F238E27FC236}">
                  <a16:creationId xmlns:a16="http://schemas.microsoft.com/office/drawing/2014/main" id="{9CB33C75-B7FE-4F03-BED7-8F012DD85F1E}"/>
                </a:ext>
              </a:extLst>
            </p:cNvPr>
            <p:cNvSpPr>
              <a:spLocks/>
            </p:cNvSpPr>
            <p:nvPr/>
          </p:nvSpPr>
          <p:spPr bwMode="auto">
            <a:xfrm>
              <a:off x="7094365" y="11088886"/>
              <a:ext cx="13574713" cy="19050"/>
            </a:xfrm>
            <a:custGeom>
              <a:avLst/>
              <a:gdLst>
                <a:gd name="T0" fmla="*/ 2273 w 2791"/>
                <a:gd name="T1" fmla="*/ 0 h 4"/>
                <a:gd name="T2" fmla="*/ 1981 w 2791"/>
                <a:gd name="T3" fmla="*/ 0 h 4"/>
                <a:gd name="T4" fmla="*/ 810 w 2791"/>
                <a:gd name="T5" fmla="*/ 0 h 4"/>
                <a:gd name="T6" fmla="*/ 518 w 2791"/>
                <a:gd name="T7" fmla="*/ 0 h 4"/>
                <a:gd name="T8" fmla="*/ 1 w 2791"/>
                <a:gd name="T9" fmla="*/ 0 h 4"/>
                <a:gd name="T10" fmla="*/ 2 w 2791"/>
                <a:gd name="T11" fmla="*/ 4 h 4"/>
                <a:gd name="T12" fmla="*/ 2789 w 2791"/>
                <a:gd name="T13" fmla="*/ 4 h 4"/>
                <a:gd name="T14" fmla="*/ 2790 w 2791"/>
                <a:gd name="T15" fmla="*/ 0 h 4"/>
                <a:gd name="T16" fmla="*/ 2273 w 2791"/>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91" h="4">
                  <a:moveTo>
                    <a:pt x="2273" y="0"/>
                  </a:moveTo>
                  <a:cubicBezTo>
                    <a:pt x="1981" y="0"/>
                    <a:pt x="1981" y="0"/>
                    <a:pt x="1981" y="0"/>
                  </a:cubicBezTo>
                  <a:cubicBezTo>
                    <a:pt x="810" y="0"/>
                    <a:pt x="810" y="0"/>
                    <a:pt x="810" y="0"/>
                  </a:cubicBezTo>
                  <a:cubicBezTo>
                    <a:pt x="518" y="0"/>
                    <a:pt x="518" y="0"/>
                    <a:pt x="518" y="0"/>
                  </a:cubicBezTo>
                  <a:cubicBezTo>
                    <a:pt x="1" y="0"/>
                    <a:pt x="1" y="0"/>
                    <a:pt x="1" y="0"/>
                  </a:cubicBezTo>
                  <a:cubicBezTo>
                    <a:pt x="1" y="0"/>
                    <a:pt x="0" y="2"/>
                    <a:pt x="2" y="4"/>
                  </a:cubicBezTo>
                  <a:cubicBezTo>
                    <a:pt x="2789" y="4"/>
                    <a:pt x="2789" y="4"/>
                    <a:pt x="2789" y="4"/>
                  </a:cubicBezTo>
                  <a:cubicBezTo>
                    <a:pt x="2791" y="2"/>
                    <a:pt x="2790" y="0"/>
                    <a:pt x="2790" y="0"/>
                  </a:cubicBezTo>
                  <a:lnTo>
                    <a:pt x="2273" y="0"/>
                  </a:ln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67">
              <a:extLst>
                <a:ext uri="{FF2B5EF4-FFF2-40B4-BE49-F238E27FC236}">
                  <a16:creationId xmlns:a16="http://schemas.microsoft.com/office/drawing/2014/main" id="{4B2C877F-1F8F-44BD-8B3C-F2FE47551A4D}"/>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F2F3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68">
              <a:extLst>
                <a:ext uri="{FF2B5EF4-FFF2-40B4-BE49-F238E27FC236}">
                  <a16:creationId xmlns:a16="http://schemas.microsoft.com/office/drawing/2014/main" id="{31961D4B-0342-4BF2-9DC1-536A68E8F80A}"/>
                </a:ext>
              </a:extLst>
            </p:cNvPr>
            <p:cNvSpPr>
              <a:spLocks/>
            </p:cNvSpPr>
            <p:nvPr/>
          </p:nvSpPr>
          <p:spPr bwMode="auto">
            <a:xfrm>
              <a:off x="12750627" y="11088886"/>
              <a:ext cx="2262188" cy="82550"/>
            </a:xfrm>
            <a:custGeom>
              <a:avLst/>
              <a:gdLst>
                <a:gd name="T0" fmla="*/ 0 w 465"/>
                <a:gd name="T1" fmla="*/ 0 h 17"/>
                <a:gd name="T2" fmla="*/ 0 w 465"/>
                <a:gd name="T3" fmla="*/ 6 h 17"/>
                <a:gd name="T4" fmla="*/ 48 w 465"/>
                <a:gd name="T5" fmla="*/ 17 h 17"/>
                <a:gd name="T6" fmla="*/ 201 w 465"/>
                <a:gd name="T7" fmla="*/ 17 h 17"/>
                <a:gd name="T8" fmla="*/ 264 w 465"/>
                <a:gd name="T9" fmla="*/ 17 h 17"/>
                <a:gd name="T10" fmla="*/ 417 w 465"/>
                <a:gd name="T11" fmla="*/ 17 h 17"/>
                <a:gd name="T12" fmla="*/ 465 w 465"/>
                <a:gd name="T13" fmla="*/ 6 h 17"/>
                <a:gd name="T14" fmla="*/ 465 w 465"/>
                <a:gd name="T15" fmla="*/ 0 h 17"/>
                <a:gd name="T16" fmla="*/ 0 w 465"/>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5" h="17">
                  <a:moveTo>
                    <a:pt x="0" y="0"/>
                  </a:move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lnTo>
                    <a:pt x="0" y="0"/>
                  </a:lnTo>
                  <a:close/>
                </a:path>
              </a:pathLst>
            </a:custGeom>
            <a:solidFill>
              <a:srgbClr val="E8E8E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69">
              <a:extLst>
                <a:ext uri="{FF2B5EF4-FFF2-40B4-BE49-F238E27FC236}">
                  <a16:creationId xmlns:a16="http://schemas.microsoft.com/office/drawing/2014/main" id="{96768771-852A-4D05-A3FE-5B6D54573548}"/>
                </a:ext>
              </a:extLst>
            </p:cNvPr>
            <p:cNvSpPr>
              <a:spLocks/>
            </p:cNvSpPr>
            <p:nvPr/>
          </p:nvSpPr>
          <p:spPr bwMode="auto">
            <a:xfrm>
              <a:off x="12750627" y="11088886"/>
              <a:ext cx="2262188" cy="82550"/>
            </a:xfrm>
            <a:custGeom>
              <a:avLst/>
              <a:gdLst>
                <a:gd name="T0" fmla="*/ 417 w 465"/>
                <a:gd name="T1" fmla="*/ 14 h 17"/>
                <a:gd name="T2" fmla="*/ 264 w 465"/>
                <a:gd name="T3" fmla="*/ 14 h 17"/>
                <a:gd name="T4" fmla="*/ 201 w 465"/>
                <a:gd name="T5" fmla="*/ 14 h 17"/>
                <a:gd name="T6" fmla="*/ 48 w 465"/>
                <a:gd name="T7" fmla="*/ 14 h 17"/>
                <a:gd name="T8" fmla="*/ 0 w 465"/>
                <a:gd name="T9" fmla="*/ 0 h 17"/>
                <a:gd name="T10" fmla="*/ 0 w 465"/>
                <a:gd name="T11" fmla="*/ 0 h 17"/>
                <a:gd name="T12" fmla="*/ 0 w 465"/>
                <a:gd name="T13" fmla="*/ 6 h 17"/>
                <a:gd name="T14" fmla="*/ 48 w 465"/>
                <a:gd name="T15" fmla="*/ 17 h 17"/>
                <a:gd name="T16" fmla="*/ 201 w 465"/>
                <a:gd name="T17" fmla="*/ 17 h 17"/>
                <a:gd name="T18" fmla="*/ 264 w 465"/>
                <a:gd name="T19" fmla="*/ 17 h 17"/>
                <a:gd name="T20" fmla="*/ 417 w 465"/>
                <a:gd name="T21" fmla="*/ 17 h 17"/>
                <a:gd name="T22" fmla="*/ 465 w 465"/>
                <a:gd name="T23" fmla="*/ 6 h 17"/>
                <a:gd name="T24" fmla="*/ 465 w 465"/>
                <a:gd name="T25" fmla="*/ 0 h 17"/>
                <a:gd name="T26" fmla="*/ 465 w 465"/>
                <a:gd name="T27" fmla="*/ 0 h 17"/>
                <a:gd name="T28" fmla="*/ 417 w 465"/>
                <a:gd name="T29"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65" h="17">
                  <a:moveTo>
                    <a:pt x="417" y="14"/>
                  </a:moveTo>
                  <a:cubicBezTo>
                    <a:pt x="393" y="14"/>
                    <a:pt x="319" y="14"/>
                    <a:pt x="264" y="14"/>
                  </a:cubicBezTo>
                  <a:cubicBezTo>
                    <a:pt x="264" y="14"/>
                    <a:pt x="237" y="14"/>
                    <a:pt x="201" y="14"/>
                  </a:cubicBezTo>
                  <a:cubicBezTo>
                    <a:pt x="146" y="14"/>
                    <a:pt x="72" y="14"/>
                    <a:pt x="48" y="14"/>
                  </a:cubicBezTo>
                  <a:cubicBezTo>
                    <a:pt x="22" y="14"/>
                    <a:pt x="6" y="6"/>
                    <a:pt x="0" y="0"/>
                  </a:cubicBezTo>
                  <a:cubicBezTo>
                    <a:pt x="0" y="0"/>
                    <a:pt x="0" y="0"/>
                    <a:pt x="0" y="0"/>
                  </a:cubicBezTo>
                  <a:cubicBezTo>
                    <a:pt x="0" y="6"/>
                    <a:pt x="0" y="6"/>
                    <a:pt x="0" y="6"/>
                  </a:cubicBezTo>
                  <a:cubicBezTo>
                    <a:pt x="0" y="6"/>
                    <a:pt x="8" y="17"/>
                    <a:pt x="48" y="17"/>
                  </a:cubicBezTo>
                  <a:cubicBezTo>
                    <a:pt x="72" y="17"/>
                    <a:pt x="146" y="17"/>
                    <a:pt x="201" y="17"/>
                  </a:cubicBezTo>
                  <a:cubicBezTo>
                    <a:pt x="237" y="17"/>
                    <a:pt x="264" y="17"/>
                    <a:pt x="264" y="17"/>
                  </a:cubicBezTo>
                  <a:cubicBezTo>
                    <a:pt x="319" y="17"/>
                    <a:pt x="393" y="17"/>
                    <a:pt x="417" y="17"/>
                  </a:cubicBezTo>
                  <a:cubicBezTo>
                    <a:pt x="457" y="17"/>
                    <a:pt x="465" y="6"/>
                    <a:pt x="465" y="6"/>
                  </a:cubicBezTo>
                  <a:cubicBezTo>
                    <a:pt x="465" y="0"/>
                    <a:pt x="465" y="0"/>
                    <a:pt x="465" y="0"/>
                  </a:cubicBezTo>
                  <a:cubicBezTo>
                    <a:pt x="465" y="0"/>
                    <a:pt x="465" y="0"/>
                    <a:pt x="465" y="0"/>
                  </a:cubicBezTo>
                  <a:cubicBezTo>
                    <a:pt x="459" y="6"/>
                    <a:pt x="443" y="14"/>
                    <a:pt x="417" y="14"/>
                  </a:cubicBez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Oval 70">
              <a:extLst>
                <a:ext uri="{FF2B5EF4-FFF2-40B4-BE49-F238E27FC236}">
                  <a16:creationId xmlns:a16="http://schemas.microsoft.com/office/drawing/2014/main" id="{1AA8314E-5031-41BB-AA83-ACC574BDD492}"/>
                </a:ext>
              </a:extLst>
            </p:cNvPr>
            <p:cNvSpPr>
              <a:spLocks noChangeArrowheads="1"/>
            </p:cNvSpPr>
            <p:nvPr/>
          </p:nvSpPr>
          <p:spPr bwMode="auto">
            <a:xfrm>
              <a:off x="115203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Oval 71">
              <a:extLst>
                <a:ext uri="{FF2B5EF4-FFF2-40B4-BE49-F238E27FC236}">
                  <a16:creationId xmlns:a16="http://schemas.microsoft.com/office/drawing/2014/main" id="{0A777B7E-D42E-4463-A4E8-7236BDE9B7CE}"/>
                </a:ext>
              </a:extLst>
            </p:cNvPr>
            <p:cNvSpPr>
              <a:spLocks noChangeArrowheads="1"/>
            </p:cNvSpPr>
            <p:nvPr/>
          </p:nvSpPr>
          <p:spPr bwMode="auto">
            <a:xfrm>
              <a:off x="16028815" y="11196836"/>
              <a:ext cx="150813" cy="38100"/>
            </a:xfrm>
            <a:prstGeom prst="ellipse">
              <a:avLst/>
            </a:prstGeom>
            <a:solidFill>
              <a:srgbClr val="83839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2" name="Рисунок 21">
            <a:extLst>
              <a:ext uri="{FF2B5EF4-FFF2-40B4-BE49-F238E27FC236}">
                <a16:creationId xmlns:a16="http://schemas.microsoft.com/office/drawing/2014/main" id="{2B3A2952-7941-4925-A393-AEE7D471B24C}"/>
              </a:ext>
            </a:extLst>
          </p:cNvPr>
          <p:cNvSpPr>
            <a:spLocks noGrp="1"/>
          </p:cNvSpPr>
          <p:nvPr>
            <p:ph type="pic" sz="quarter" idx="28"/>
          </p:nvPr>
        </p:nvSpPr>
        <p:spPr>
          <a:xfrm>
            <a:off x="-1985051" y="1275756"/>
            <a:ext cx="4004685" cy="254427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35783338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4654843" y="1105628"/>
            <a:ext cx="4088917" cy="3519952"/>
          </a:xfrm>
        </p:spPr>
        <p:txBody>
          <a:bodyPr/>
          <a:lstStyle/>
          <a:p>
            <a:pPr lvl="0"/>
            <a:r>
              <a:rPr lang="en-US"/>
              <a:t>Edit Master text styles</a:t>
            </a:r>
          </a:p>
          <a:p>
            <a:pPr lvl="1"/>
            <a:r>
              <a:rPr lang="en-US"/>
              <a:t>Second level</a:t>
            </a:r>
          </a:p>
          <a:p>
            <a:pPr lvl="2"/>
            <a:r>
              <a:rPr lang="en-US"/>
              <a:t>Third level</a:t>
            </a:r>
          </a:p>
        </p:txBody>
      </p:sp>
      <p:grpSp>
        <p:nvGrpSpPr>
          <p:cNvPr id="8" name="Группа 30">
            <a:extLst>
              <a:ext uri="{FF2B5EF4-FFF2-40B4-BE49-F238E27FC236}">
                <a16:creationId xmlns:a16="http://schemas.microsoft.com/office/drawing/2014/main" id="{7F6BAECC-1A00-4B78-B414-408462AA59AC}"/>
              </a:ext>
            </a:extLst>
          </p:cNvPr>
          <p:cNvGrpSpPr/>
          <p:nvPr userDrawn="1"/>
        </p:nvGrpSpPr>
        <p:grpSpPr>
          <a:xfrm>
            <a:off x="793174" y="1626755"/>
            <a:ext cx="3402699" cy="2769674"/>
            <a:chOff x="8145290" y="-8926314"/>
            <a:chExt cx="13511213" cy="10998201"/>
          </a:xfrm>
          <a:effectLst>
            <a:reflection blurRad="50800" stA="50000" endPos="11000" dir="5400000" sy="-100000" algn="bl" rotWithShape="0"/>
          </a:effectLst>
        </p:grpSpPr>
        <p:sp>
          <p:nvSpPr>
            <p:cNvPr id="9" name="Freeform 45">
              <a:extLst>
                <a:ext uri="{FF2B5EF4-FFF2-40B4-BE49-F238E27FC236}">
                  <a16:creationId xmlns:a16="http://schemas.microsoft.com/office/drawing/2014/main" id="{150F289F-D787-49C1-A4ED-F7B1A4D04FD7}"/>
                </a:ext>
              </a:extLst>
            </p:cNvPr>
            <p:cNvSpPr>
              <a:spLocks/>
            </p:cNvSpPr>
            <p:nvPr/>
          </p:nvSpPr>
          <p:spPr bwMode="auto">
            <a:xfrm>
              <a:off x="8145290" y="-8926314"/>
              <a:ext cx="13511213" cy="9247188"/>
            </a:xfrm>
            <a:custGeom>
              <a:avLst/>
              <a:gdLst>
                <a:gd name="T0" fmla="*/ 2710 w 2778"/>
                <a:gd name="T1" fmla="*/ 1901 h 1901"/>
                <a:gd name="T2" fmla="*/ 67 w 2778"/>
                <a:gd name="T3" fmla="*/ 1901 h 1901"/>
                <a:gd name="T4" fmla="*/ 0 w 2778"/>
                <a:gd name="T5" fmla="*/ 1833 h 1901"/>
                <a:gd name="T6" fmla="*/ 0 w 2778"/>
                <a:gd name="T7" fmla="*/ 68 h 1901"/>
                <a:gd name="T8" fmla="*/ 67 w 2778"/>
                <a:gd name="T9" fmla="*/ 0 h 1901"/>
                <a:gd name="T10" fmla="*/ 2710 w 2778"/>
                <a:gd name="T11" fmla="*/ 0 h 1901"/>
                <a:gd name="T12" fmla="*/ 2778 w 2778"/>
                <a:gd name="T13" fmla="*/ 68 h 1901"/>
                <a:gd name="T14" fmla="*/ 2778 w 2778"/>
                <a:gd name="T15" fmla="*/ 1833 h 1901"/>
                <a:gd name="T16" fmla="*/ 2710 w 2778"/>
                <a:gd name="T17" fmla="*/ 1901 h 1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78" h="1901">
                  <a:moveTo>
                    <a:pt x="2710" y="1901"/>
                  </a:moveTo>
                  <a:cubicBezTo>
                    <a:pt x="67" y="1901"/>
                    <a:pt x="67" y="1901"/>
                    <a:pt x="67" y="1901"/>
                  </a:cubicBezTo>
                  <a:cubicBezTo>
                    <a:pt x="30" y="1901"/>
                    <a:pt x="0" y="1871"/>
                    <a:pt x="0" y="1833"/>
                  </a:cubicBezTo>
                  <a:cubicBezTo>
                    <a:pt x="0" y="68"/>
                    <a:pt x="0" y="68"/>
                    <a:pt x="0" y="68"/>
                  </a:cubicBezTo>
                  <a:cubicBezTo>
                    <a:pt x="0" y="30"/>
                    <a:pt x="30" y="0"/>
                    <a:pt x="67" y="0"/>
                  </a:cubicBezTo>
                  <a:cubicBezTo>
                    <a:pt x="2710" y="0"/>
                    <a:pt x="2710" y="0"/>
                    <a:pt x="2710" y="0"/>
                  </a:cubicBezTo>
                  <a:cubicBezTo>
                    <a:pt x="2747" y="0"/>
                    <a:pt x="2778" y="30"/>
                    <a:pt x="2778" y="68"/>
                  </a:cubicBezTo>
                  <a:cubicBezTo>
                    <a:pt x="2778" y="1833"/>
                    <a:pt x="2778" y="1833"/>
                    <a:pt x="2778" y="1833"/>
                  </a:cubicBezTo>
                  <a:cubicBezTo>
                    <a:pt x="2778" y="1871"/>
                    <a:pt x="2747" y="1901"/>
                    <a:pt x="2710" y="1901"/>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0" name="Freeform 46">
              <a:extLst>
                <a:ext uri="{FF2B5EF4-FFF2-40B4-BE49-F238E27FC236}">
                  <a16:creationId xmlns:a16="http://schemas.microsoft.com/office/drawing/2014/main" id="{BB23FF1A-0F2A-44FA-B4B3-A863A9AB8A4C}"/>
                </a:ext>
              </a:extLst>
            </p:cNvPr>
            <p:cNvSpPr>
              <a:spLocks/>
            </p:cNvSpPr>
            <p:nvPr/>
          </p:nvSpPr>
          <p:spPr bwMode="auto">
            <a:xfrm>
              <a:off x="8159577" y="-8907264"/>
              <a:ext cx="13477875" cy="8012113"/>
            </a:xfrm>
            <a:custGeom>
              <a:avLst/>
              <a:gdLst>
                <a:gd name="T0" fmla="*/ 2707 w 2771"/>
                <a:gd name="T1" fmla="*/ 0 h 1647"/>
                <a:gd name="T2" fmla="*/ 64 w 2771"/>
                <a:gd name="T3" fmla="*/ 0 h 1647"/>
                <a:gd name="T4" fmla="*/ 0 w 2771"/>
                <a:gd name="T5" fmla="*/ 64 h 1647"/>
                <a:gd name="T6" fmla="*/ 0 w 2771"/>
                <a:gd name="T7" fmla="*/ 1647 h 1647"/>
                <a:gd name="T8" fmla="*/ 2771 w 2771"/>
                <a:gd name="T9" fmla="*/ 1647 h 1647"/>
                <a:gd name="T10" fmla="*/ 2771 w 2771"/>
                <a:gd name="T11" fmla="*/ 64 h 1647"/>
                <a:gd name="T12" fmla="*/ 2707 w 2771"/>
                <a:gd name="T13" fmla="*/ 0 h 1647"/>
              </a:gdLst>
              <a:ahLst/>
              <a:cxnLst>
                <a:cxn ang="0">
                  <a:pos x="T0" y="T1"/>
                </a:cxn>
                <a:cxn ang="0">
                  <a:pos x="T2" y="T3"/>
                </a:cxn>
                <a:cxn ang="0">
                  <a:pos x="T4" y="T5"/>
                </a:cxn>
                <a:cxn ang="0">
                  <a:pos x="T6" y="T7"/>
                </a:cxn>
                <a:cxn ang="0">
                  <a:pos x="T8" y="T9"/>
                </a:cxn>
                <a:cxn ang="0">
                  <a:pos x="T10" y="T11"/>
                </a:cxn>
                <a:cxn ang="0">
                  <a:pos x="T12" y="T13"/>
                </a:cxn>
              </a:cxnLst>
              <a:rect l="0" t="0" r="r" b="b"/>
              <a:pathLst>
                <a:path w="2771" h="1647">
                  <a:moveTo>
                    <a:pt x="2707" y="0"/>
                  </a:moveTo>
                  <a:cubicBezTo>
                    <a:pt x="64" y="0"/>
                    <a:pt x="64" y="0"/>
                    <a:pt x="64" y="0"/>
                  </a:cubicBezTo>
                  <a:cubicBezTo>
                    <a:pt x="29" y="0"/>
                    <a:pt x="0" y="28"/>
                    <a:pt x="0" y="64"/>
                  </a:cubicBezTo>
                  <a:cubicBezTo>
                    <a:pt x="0" y="1647"/>
                    <a:pt x="0" y="1647"/>
                    <a:pt x="0" y="1647"/>
                  </a:cubicBezTo>
                  <a:cubicBezTo>
                    <a:pt x="2771" y="1647"/>
                    <a:pt x="2771" y="1647"/>
                    <a:pt x="2771" y="1647"/>
                  </a:cubicBezTo>
                  <a:cubicBezTo>
                    <a:pt x="2771" y="64"/>
                    <a:pt x="2771" y="64"/>
                    <a:pt x="2771" y="64"/>
                  </a:cubicBezTo>
                  <a:cubicBezTo>
                    <a:pt x="2771" y="28"/>
                    <a:pt x="2743" y="0"/>
                    <a:pt x="2707" y="0"/>
                  </a:cubicBezTo>
                  <a:close/>
                </a:path>
              </a:pathLst>
            </a:custGeom>
            <a:solidFill>
              <a:schemeClr val="tx1">
                <a:lumMod val="85000"/>
                <a:lumOff val="15000"/>
                <a:alpha val="14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1" name="Freeform 48">
              <a:extLst>
                <a:ext uri="{FF2B5EF4-FFF2-40B4-BE49-F238E27FC236}">
                  <a16:creationId xmlns:a16="http://schemas.microsoft.com/office/drawing/2014/main" id="{13E8C1BB-D4DA-4DFA-9E93-E48EFB699F14}"/>
                </a:ext>
              </a:extLst>
            </p:cNvPr>
            <p:cNvSpPr>
              <a:spLocks/>
            </p:cNvSpPr>
            <p:nvPr/>
          </p:nvSpPr>
          <p:spPr bwMode="auto">
            <a:xfrm>
              <a:off x="14671502" y="-506214"/>
              <a:ext cx="457200" cy="407988"/>
            </a:xfrm>
            <a:custGeom>
              <a:avLst/>
              <a:gdLst>
                <a:gd name="T0" fmla="*/ 1 w 94"/>
                <a:gd name="T1" fmla="*/ 49 h 84"/>
                <a:gd name="T2" fmla="*/ 48 w 94"/>
                <a:gd name="T3" fmla="*/ 3 h 84"/>
                <a:gd name="T4" fmla="*/ 94 w 94"/>
                <a:gd name="T5" fmla="*/ 48 h 84"/>
                <a:gd name="T6" fmla="*/ 94 w 94"/>
                <a:gd name="T7" fmla="*/ 47 h 84"/>
                <a:gd name="T8" fmla="*/ 47 w 94"/>
                <a:gd name="T9" fmla="*/ 0 h 84"/>
                <a:gd name="T10" fmla="*/ 0 w 94"/>
                <a:gd name="T11" fmla="*/ 47 h 84"/>
                <a:gd name="T12" fmla="*/ 17 w 94"/>
                <a:gd name="T13" fmla="*/ 84 h 84"/>
                <a:gd name="T14" fmla="*/ 1 w 94"/>
                <a:gd name="T15" fmla="*/ 49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4" h="84">
                  <a:moveTo>
                    <a:pt x="1" y="49"/>
                  </a:moveTo>
                  <a:cubicBezTo>
                    <a:pt x="1" y="23"/>
                    <a:pt x="22" y="3"/>
                    <a:pt x="48" y="3"/>
                  </a:cubicBezTo>
                  <a:cubicBezTo>
                    <a:pt x="73" y="3"/>
                    <a:pt x="93" y="23"/>
                    <a:pt x="94" y="48"/>
                  </a:cubicBezTo>
                  <a:cubicBezTo>
                    <a:pt x="94" y="48"/>
                    <a:pt x="94" y="47"/>
                    <a:pt x="94" y="47"/>
                  </a:cubicBezTo>
                  <a:cubicBezTo>
                    <a:pt x="94" y="21"/>
                    <a:pt x="73" y="0"/>
                    <a:pt x="47" y="0"/>
                  </a:cubicBezTo>
                  <a:cubicBezTo>
                    <a:pt x="21" y="0"/>
                    <a:pt x="0" y="21"/>
                    <a:pt x="0" y="47"/>
                  </a:cubicBezTo>
                  <a:cubicBezTo>
                    <a:pt x="0" y="62"/>
                    <a:pt x="7" y="75"/>
                    <a:pt x="17" y="84"/>
                  </a:cubicBezTo>
                  <a:cubicBezTo>
                    <a:pt x="8" y="75"/>
                    <a:pt x="1" y="63"/>
                    <a:pt x="1" y="49"/>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2" name="Freeform 49">
              <a:extLst>
                <a:ext uri="{FF2B5EF4-FFF2-40B4-BE49-F238E27FC236}">
                  <a16:creationId xmlns:a16="http://schemas.microsoft.com/office/drawing/2014/main" id="{7A3C503B-CE82-4276-A1AE-412DE2807A87}"/>
                </a:ext>
              </a:extLst>
            </p:cNvPr>
            <p:cNvSpPr>
              <a:spLocks/>
            </p:cNvSpPr>
            <p:nvPr/>
          </p:nvSpPr>
          <p:spPr bwMode="auto">
            <a:xfrm>
              <a:off x="14685790" y="-428426"/>
              <a:ext cx="438150" cy="384175"/>
            </a:xfrm>
            <a:custGeom>
              <a:avLst/>
              <a:gdLst>
                <a:gd name="T0" fmla="*/ 88 w 90"/>
                <a:gd name="T1" fmla="*/ 33 h 79"/>
                <a:gd name="T2" fmla="*/ 44 w 90"/>
                <a:gd name="T3" fmla="*/ 77 h 79"/>
                <a:gd name="T4" fmla="*/ 0 w 90"/>
                <a:gd name="T5" fmla="*/ 34 h 79"/>
                <a:gd name="T6" fmla="*/ 0 w 90"/>
                <a:gd name="T7" fmla="*/ 35 h 79"/>
                <a:gd name="T8" fmla="*/ 45 w 90"/>
                <a:gd name="T9" fmla="*/ 79 h 79"/>
                <a:gd name="T10" fmla="*/ 90 w 90"/>
                <a:gd name="T11" fmla="*/ 35 h 79"/>
                <a:gd name="T12" fmla="*/ 73 w 90"/>
                <a:gd name="T13" fmla="*/ 0 h 79"/>
                <a:gd name="T14" fmla="*/ 88 w 90"/>
                <a:gd name="T15" fmla="*/ 33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0" h="79">
                  <a:moveTo>
                    <a:pt x="88" y="33"/>
                  </a:moveTo>
                  <a:cubicBezTo>
                    <a:pt x="88" y="57"/>
                    <a:pt x="69" y="77"/>
                    <a:pt x="44" y="77"/>
                  </a:cubicBezTo>
                  <a:cubicBezTo>
                    <a:pt x="20" y="77"/>
                    <a:pt x="1" y="58"/>
                    <a:pt x="0" y="34"/>
                  </a:cubicBezTo>
                  <a:cubicBezTo>
                    <a:pt x="0" y="34"/>
                    <a:pt x="0" y="34"/>
                    <a:pt x="0" y="35"/>
                  </a:cubicBezTo>
                  <a:cubicBezTo>
                    <a:pt x="0" y="59"/>
                    <a:pt x="21" y="79"/>
                    <a:pt x="45" y="79"/>
                  </a:cubicBezTo>
                  <a:cubicBezTo>
                    <a:pt x="70" y="79"/>
                    <a:pt x="90" y="59"/>
                    <a:pt x="90" y="35"/>
                  </a:cubicBezTo>
                  <a:cubicBezTo>
                    <a:pt x="90" y="21"/>
                    <a:pt x="84" y="8"/>
                    <a:pt x="73" y="0"/>
                  </a:cubicBezTo>
                  <a:cubicBezTo>
                    <a:pt x="83" y="8"/>
                    <a:pt x="88" y="20"/>
                    <a:pt x="88" y="33"/>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3" name="Oval 50">
              <a:extLst>
                <a:ext uri="{FF2B5EF4-FFF2-40B4-BE49-F238E27FC236}">
                  <a16:creationId xmlns:a16="http://schemas.microsoft.com/office/drawing/2014/main" id="{CBF74C97-4C42-4464-A7C9-41F7CFBDDD60}"/>
                </a:ext>
              </a:extLst>
            </p:cNvPr>
            <p:cNvSpPr>
              <a:spLocks noChangeArrowheads="1"/>
            </p:cNvSpPr>
            <p:nvPr/>
          </p:nvSpPr>
          <p:spPr bwMode="auto">
            <a:xfrm>
              <a:off x="14685790" y="-491926"/>
              <a:ext cx="433388" cy="433388"/>
            </a:xfrm>
            <a:prstGeom prst="ellipse">
              <a:avLst/>
            </a:prstGeom>
            <a:solidFill>
              <a:srgbClr val="F3F3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4" name="Freeform 51">
              <a:extLst>
                <a:ext uri="{FF2B5EF4-FFF2-40B4-BE49-F238E27FC236}">
                  <a16:creationId xmlns:a16="http://schemas.microsoft.com/office/drawing/2014/main" id="{165B6520-AC65-48E4-A429-59E5DA2CBDFB}"/>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5" name="Freeform 52">
              <a:extLst>
                <a:ext uri="{FF2B5EF4-FFF2-40B4-BE49-F238E27FC236}">
                  <a16:creationId xmlns:a16="http://schemas.microsoft.com/office/drawing/2014/main" id="{DD4D9254-DE7B-4598-A4EC-4B02E0F6773F}"/>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6" name="Freeform 53">
              <a:extLst>
                <a:ext uri="{FF2B5EF4-FFF2-40B4-BE49-F238E27FC236}">
                  <a16:creationId xmlns:a16="http://schemas.microsoft.com/office/drawing/2014/main" id="{E510DA72-F1DB-463C-9C19-3C0CB539EE91}"/>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7" name="Freeform 54">
              <a:extLst>
                <a:ext uri="{FF2B5EF4-FFF2-40B4-BE49-F238E27FC236}">
                  <a16:creationId xmlns:a16="http://schemas.microsoft.com/office/drawing/2014/main" id="{22467819-EE7C-48F9-9DC1-1D86457B397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8" name="Freeform 55">
              <a:extLst>
                <a:ext uri="{FF2B5EF4-FFF2-40B4-BE49-F238E27FC236}">
                  <a16:creationId xmlns:a16="http://schemas.microsoft.com/office/drawing/2014/main" id="{4B74A405-CE52-4216-A257-C3943FD79CB3}"/>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19" name="Freeform 56">
              <a:extLst>
                <a:ext uri="{FF2B5EF4-FFF2-40B4-BE49-F238E27FC236}">
                  <a16:creationId xmlns:a16="http://schemas.microsoft.com/office/drawing/2014/main" id="{FC998430-47C9-4B81-AB12-88C7CE47CCB9}"/>
                </a:ext>
              </a:extLst>
            </p:cNvPr>
            <p:cNvSpPr>
              <a:spLocks/>
            </p:cNvSpPr>
            <p:nvPr/>
          </p:nvSpPr>
          <p:spPr bwMode="auto">
            <a:xfrm>
              <a:off x="12847465" y="320874"/>
              <a:ext cx="4105275" cy="1751013"/>
            </a:xfrm>
            <a:custGeom>
              <a:avLst/>
              <a:gdLst>
                <a:gd name="T0" fmla="*/ 733 w 844"/>
                <a:gd name="T1" fmla="*/ 261 h 360"/>
                <a:gd name="T2" fmla="*/ 696 w 844"/>
                <a:gd name="T3" fmla="*/ 0 h 360"/>
                <a:gd name="T4" fmla="*/ 359 w 844"/>
                <a:gd name="T5" fmla="*/ 0 h 360"/>
                <a:gd name="T6" fmla="*/ 340 w 844"/>
                <a:gd name="T7" fmla="*/ 0 h 360"/>
                <a:gd name="T8" fmla="*/ 147 w 844"/>
                <a:gd name="T9" fmla="*/ 0 h 360"/>
                <a:gd name="T10" fmla="*/ 110 w 844"/>
                <a:gd name="T11" fmla="*/ 261 h 360"/>
                <a:gd name="T12" fmla="*/ 0 w 844"/>
                <a:gd name="T13" fmla="*/ 342 h 360"/>
                <a:gd name="T14" fmla="*/ 0 w 844"/>
                <a:gd name="T15" fmla="*/ 353 h 360"/>
                <a:gd name="T16" fmla="*/ 28 w 844"/>
                <a:gd name="T17" fmla="*/ 360 h 360"/>
                <a:gd name="T18" fmla="*/ 238 w 844"/>
                <a:gd name="T19" fmla="*/ 360 h 360"/>
                <a:gd name="T20" fmla="*/ 340 w 844"/>
                <a:gd name="T21" fmla="*/ 360 h 360"/>
                <a:gd name="T22" fmla="*/ 359 w 844"/>
                <a:gd name="T23" fmla="*/ 360 h 360"/>
                <a:gd name="T24" fmla="*/ 605 w 844"/>
                <a:gd name="T25" fmla="*/ 360 h 360"/>
                <a:gd name="T26" fmla="*/ 816 w 844"/>
                <a:gd name="T27" fmla="*/ 360 h 360"/>
                <a:gd name="T28" fmla="*/ 844 w 844"/>
                <a:gd name="T29" fmla="*/ 353 h 360"/>
                <a:gd name="T30" fmla="*/ 844 w 844"/>
                <a:gd name="T31" fmla="*/ 342 h 360"/>
                <a:gd name="T32" fmla="*/ 733 w 844"/>
                <a:gd name="T33" fmla="*/ 26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44" h="360">
                  <a:moveTo>
                    <a:pt x="733" y="261"/>
                  </a:moveTo>
                  <a:cubicBezTo>
                    <a:pt x="711" y="229"/>
                    <a:pt x="696" y="0"/>
                    <a:pt x="696" y="0"/>
                  </a:cubicBezTo>
                  <a:cubicBezTo>
                    <a:pt x="359" y="0"/>
                    <a:pt x="359" y="0"/>
                    <a:pt x="359" y="0"/>
                  </a:cubicBezTo>
                  <a:cubicBezTo>
                    <a:pt x="340" y="0"/>
                    <a:pt x="340" y="0"/>
                    <a:pt x="340" y="0"/>
                  </a:cubicBezTo>
                  <a:cubicBezTo>
                    <a:pt x="147" y="0"/>
                    <a:pt x="147" y="0"/>
                    <a:pt x="147" y="0"/>
                  </a:cubicBezTo>
                  <a:cubicBezTo>
                    <a:pt x="147" y="0"/>
                    <a:pt x="133" y="229"/>
                    <a:pt x="110" y="261"/>
                  </a:cubicBezTo>
                  <a:cubicBezTo>
                    <a:pt x="88" y="294"/>
                    <a:pt x="0" y="331"/>
                    <a:pt x="0" y="342"/>
                  </a:cubicBezTo>
                  <a:cubicBezTo>
                    <a:pt x="0" y="350"/>
                    <a:pt x="0" y="352"/>
                    <a:pt x="0" y="353"/>
                  </a:cubicBezTo>
                  <a:cubicBezTo>
                    <a:pt x="0" y="353"/>
                    <a:pt x="4" y="360"/>
                    <a:pt x="28" y="360"/>
                  </a:cubicBezTo>
                  <a:cubicBezTo>
                    <a:pt x="51" y="360"/>
                    <a:pt x="238" y="360"/>
                    <a:pt x="238" y="360"/>
                  </a:cubicBezTo>
                  <a:cubicBezTo>
                    <a:pt x="340" y="360"/>
                    <a:pt x="340" y="360"/>
                    <a:pt x="340" y="360"/>
                  </a:cubicBezTo>
                  <a:cubicBezTo>
                    <a:pt x="359" y="360"/>
                    <a:pt x="359" y="360"/>
                    <a:pt x="359" y="360"/>
                  </a:cubicBezTo>
                  <a:cubicBezTo>
                    <a:pt x="605" y="360"/>
                    <a:pt x="605" y="360"/>
                    <a:pt x="605" y="360"/>
                  </a:cubicBezTo>
                  <a:cubicBezTo>
                    <a:pt x="605" y="360"/>
                    <a:pt x="793" y="360"/>
                    <a:pt x="816" y="360"/>
                  </a:cubicBezTo>
                  <a:cubicBezTo>
                    <a:pt x="840" y="360"/>
                    <a:pt x="844" y="353"/>
                    <a:pt x="844" y="353"/>
                  </a:cubicBezTo>
                  <a:cubicBezTo>
                    <a:pt x="844" y="352"/>
                    <a:pt x="844" y="350"/>
                    <a:pt x="844" y="342"/>
                  </a:cubicBezTo>
                  <a:cubicBezTo>
                    <a:pt x="844" y="331"/>
                    <a:pt x="756" y="294"/>
                    <a:pt x="733" y="261"/>
                  </a:cubicBezTo>
                  <a:close/>
                </a:path>
              </a:pathLst>
            </a:custGeom>
            <a:solidFill>
              <a:srgbClr val="E0DFE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0" name="Freeform 57">
              <a:extLst>
                <a:ext uri="{FF2B5EF4-FFF2-40B4-BE49-F238E27FC236}">
                  <a16:creationId xmlns:a16="http://schemas.microsoft.com/office/drawing/2014/main" id="{1C336D6E-5F75-4A87-9BB2-9FCBC7F61055}"/>
                </a:ext>
              </a:extLst>
            </p:cNvPr>
            <p:cNvSpPr>
              <a:spLocks/>
            </p:cNvSpPr>
            <p:nvPr/>
          </p:nvSpPr>
          <p:spPr bwMode="auto">
            <a:xfrm>
              <a:off x="12847465" y="1978224"/>
              <a:ext cx="4105275" cy="93663"/>
            </a:xfrm>
            <a:custGeom>
              <a:avLst/>
              <a:gdLst>
                <a:gd name="T0" fmla="*/ 816 w 844"/>
                <a:gd name="T1" fmla="*/ 7 h 19"/>
                <a:gd name="T2" fmla="*/ 605 w 844"/>
                <a:gd name="T3" fmla="*/ 7 h 19"/>
                <a:gd name="T4" fmla="*/ 359 w 844"/>
                <a:gd name="T5" fmla="*/ 7 h 19"/>
                <a:gd name="T6" fmla="*/ 340 w 844"/>
                <a:gd name="T7" fmla="*/ 7 h 19"/>
                <a:gd name="T8" fmla="*/ 238 w 844"/>
                <a:gd name="T9" fmla="*/ 7 h 19"/>
                <a:gd name="T10" fmla="*/ 28 w 844"/>
                <a:gd name="T11" fmla="*/ 7 h 19"/>
                <a:gd name="T12" fmla="*/ 0 w 844"/>
                <a:gd name="T13" fmla="*/ 0 h 19"/>
                <a:gd name="T14" fmla="*/ 0 w 844"/>
                <a:gd name="T15" fmla="*/ 1 h 19"/>
                <a:gd name="T16" fmla="*/ 0 w 844"/>
                <a:gd name="T17" fmla="*/ 12 h 19"/>
                <a:gd name="T18" fmla="*/ 28 w 844"/>
                <a:gd name="T19" fmla="*/ 19 h 19"/>
                <a:gd name="T20" fmla="*/ 238 w 844"/>
                <a:gd name="T21" fmla="*/ 19 h 19"/>
                <a:gd name="T22" fmla="*/ 340 w 844"/>
                <a:gd name="T23" fmla="*/ 19 h 19"/>
                <a:gd name="T24" fmla="*/ 359 w 844"/>
                <a:gd name="T25" fmla="*/ 19 h 19"/>
                <a:gd name="T26" fmla="*/ 605 w 844"/>
                <a:gd name="T27" fmla="*/ 19 h 19"/>
                <a:gd name="T28" fmla="*/ 816 w 844"/>
                <a:gd name="T29" fmla="*/ 19 h 19"/>
                <a:gd name="T30" fmla="*/ 844 w 844"/>
                <a:gd name="T31" fmla="*/ 12 h 19"/>
                <a:gd name="T32" fmla="*/ 844 w 844"/>
                <a:gd name="T33" fmla="*/ 1 h 19"/>
                <a:gd name="T34" fmla="*/ 844 w 844"/>
                <a:gd name="T35" fmla="*/ 0 h 19"/>
                <a:gd name="T36" fmla="*/ 816 w 844"/>
                <a:gd name="T37"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44" h="19">
                  <a:moveTo>
                    <a:pt x="816" y="7"/>
                  </a:moveTo>
                  <a:cubicBezTo>
                    <a:pt x="793" y="7"/>
                    <a:pt x="605" y="7"/>
                    <a:pt x="605" y="7"/>
                  </a:cubicBezTo>
                  <a:cubicBezTo>
                    <a:pt x="359" y="7"/>
                    <a:pt x="359" y="7"/>
                    <a:pt x="359" y="7"/>
                  </a:cubicBezTo>
                  <a:cubicBezTo>
                    <a:pt x="340" y="7"/>
                    <a:pt x="340" y="7"/>
                    <a:pt x="340" y="7"/>
                  </a:cubicBezTo>
                  <a:cubicBezTo>
                    <a:pt x="238" y="7"/>
                    <a:pt x="238" y="7"/>
                    <a:pt x="238" y="7"/>
                  </a:cubicBezTo>
                  <a:cubicBezTo>
                    <a:pt x="238" y="7"/>
                    <a:pt x="51" y="7"/>
                    <a:pt x="28" y="7"/>
                  </a:cubicBezTo>
                  <a:cubicBezTo>
                    <a:pt x="6" y="7"/>
                    <a:pt x="1" y="1"/>
                    <a:pt x="0" y="0"/>
                  </a:cubicBezTo>
                  <a:cubicBezTo>
                    <a:pt x="0" y="0"/>
                    <a:pt x="0" y="0"/>
                    <a:pt x="0" y="1"/>
                  </a:cubicBezTo>
                  <a:cubicBezTo>
                    <a:pt x="0" y="9"/>
                    <a:pt x="0" y="11"/>
                    <a:pt x="0" y="12"/>
                  </a:cubicBezTo>
                  <a:cubicBezTo>
                    <a:pt x="0" y="12"/>
                    <a:pt x="4" y="19"/>
                    <a:pt x="28" y="19"/>
                  </a:cubicBezTo>
                  <a:cubicBezTo>
                    <a:pt x="51" y="19"/>
                    <a:pt x="238" y="19"/>
                    <a:pt x="238" y="19"/>
                  </a:cubicBezTo>
                  <a:cubicBezTo>
                    <a:pt x="340" y="19"/>
                    <a:pt x="340" y="19"/>
                    <a:pt x="340" y="19"/>
                  </a:cubicBezTo>
                  <a:cubicBezTo>
                    <a:pt x="359" y="19"/>
                    <a:pt x="359" y="19"/>
                    <a:pt x="359" y="19"/>
                  </a:cubicBezTo>
                  <a:cubicBezTo>
                    <a:pt x="605" y="19"/>
                    <a:pt x="605" y="19"/>
                    <a:pt x="605" y="19"/>
                  </a:cubicBezTo>
                  <a:cubicBezTo>
                    <a:pt x="605" y="19"/>
                    <a:pt x="793" y="19"/>
                    <a:pt x="816" y="19"/>
                  </a:cubicBezTo>
                  <a:cubicBezTo>
                    <a:pt x="840" y="19"/>
                    <a:pt x="844" y="12"/>
                    <a:pt x="844" y="12"/>
                  </a:cubicBezTo>
                  <a:cubicBezTo>
                    <a:pt x="844" y="11"/>
                    <a:pt x="844" y="9"/>
                    <a:pt x="844" y="1"/>
                  </a:cubicBezTo>
                  <a:cubicBezTo>
                    <a:pt x="844" y="0"/>
                    <a:pt x="844" y="0"/>
                    <a:pt x="844" y="0"/>
                  </a:cubicBezTo>
                  <a:cubicBezTo>
                    <a:pt x="843" y="1"/>
                    <a:pt x="837" y="7"/>
                    <a:pt x="816" y="7"/>
                  </a:cubicBezTo>
                  <a:close/>
                </a:path>
              </a:pathLst>
            </a:custGeom>
            <a:solidFill>
              <a:srgbClr val="F7F7F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1" name="Freeform 58">
              <a:extLst>
                <a:ext uri="{FF2B5EF4-FFF2-40B4-BE49-F238E27FC236}">
                  <a16:creationId xmlns:a16="http://schemas.microsoft.com/office/drawing/2014/main" id="{EEBB2FF9-7024-4DAF-BDBB-1C488CB49A9F}"/>
                </a:ext>
              </a:extLst>
            </p:cNvPr>
            <p:cNvSpPr>
              <a:spLocks/>
            </p:cNvSpPr>
            <p:nvPr/>
          </p:nvSpPr>
          <p:spPr bwMode="auto">
            <a:xfrm>
              <a:off x="13285615" y="320874"/>
              <a:ext cx="2957513" cy="1366838"/>
            </a:xfrm>
            <a:custGeom>
              <a:avLst/>
              <a:gdLst>
                <a:gd name="T0" fmla="*/ 249 w 608"/>
                <a:gd name="T1" fmla="*/ 281 h 281"/>
                <a:gd name="T2" fmla="*/ 608 w 608"/>
                <a:gd name="T3" fmla="*/ 19 h 281"/>
                <a:gd name="T4" fmla="*/ 606 w 608"/>
                <a:gd name="T5" fmla="*/ 0 h 281"/>
                <a:gd name="T6" fmla="*/ 269 w 608"/>
                <a:gd name="T7" fmla="*/ 0 h 281"/>
                <a:gd name="T8" fmla="*/ 250 w 608"/>
                <a:gd name="T9" fmla="*/ 0 h 281"/>
                <a:gd name="T10" fmla="*/ 57 w 608"/>
                <a:gd name="T11" fmla="*/ 0 h 281"/>
                <a:gd name="T12" fmla="*/ 20 w 608"/>
                <a:gd name="T13" fmla="*/ 261 h 281"/>
                <a:gd name="T14" fmla="*/ 0 w 608"/>
                <a:gd name="T15" fmla="*/ 281 h 281"/>
                <a:gd name="T16" fmla="*/ 249 w 608"/>
                <a:gd name="T17"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8" h="281">
                  <a:moveTo>
                    <a:pt x="249" y="281"/>
                  </a:moveTo>
                  <a:cubicBezTo>
                    <a:pt x="608" y="19"/>
                    <a:pt x="608" y="19"/>
                    <a:pt x="608" y="19"/>
                  </a:cubicBezTo>
                  <a:cubicBezTo>
                    <a:pt x="607" y="7"/>
                    <a:pt x="606" y="0"/>
                    <a:pt x="606" y="0"/>
                  </a:cubicBezTo>
                  <a:cubicBezTo>
                    <a:pt x="269" y="0"/>
                    <a:pt x="269" y="0"/>
                    <a:pt x="269" y="0"/>
                  </a:cubicBezTo>
                  <a:cubicBezTo>
                    <a:pt x="250" y="0"/>
                    <a:pt x="250" y="0"/>
                    <a:pt x="250" y="0"/>
                  </a:cubicBezTo>
                  <a:cubicBezTo>
                    <a:pt x="57" y="0"/>
                    <a:pt x="57" y="0"/>
                    <a:pt x="57" y="0"/>
                  </a:cubicBezTo>
                  <a:cubicBezTo>
                    <a:pt x="57" y="0"/>
                    <a:pt x="43" y="229"/>
                    <a:pt x="20" y="261"/>
                  </a:cubicBezTo>
                  <a:cubicBezTo>
                    <a:pt x="16" y="268"/>
                    <a:pt x="9" y="275"/>
                    <a:pt x="0" y="281"/>
                  </a:cubicBezTo>
                  <a:lnTo>
                    <a:pt x="249" y="281"/>
                  </a:lnTo>
                  <a:close/>
                </a:path>
              </a:pathLst>
            </a:custGeom>
            <a:solidFill>
              <a:srgbClr val="CECED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sp>
          <p:nvSpPr>
            <p:cNvPr id="22" name="Freeform 59">
              <a:extLst>
                <a:ext uri="{FF2B5EF4-FFF2-40B4-BE49-F238E27FC236}">
                  <a16:creationId xmlns:a16="http://schemas.microsoft.com/office/drawing/2014/main" id="{7E59AF29-8362-480B-91C0-B846F282529E}"/>
                </a:ext>
              </a:extLst>
            </p:cNvPr>
            <p:cNvSpPr>
              <a:spLocks/>
            </p:cNvSpPr>
            <p:nvPr/>
          </p:nvSpPr>
          <p:spPr bwMode="auto">
            <a:xfrm>
              <a:off x="13558665" y="320874"/>
              <a:ext cx="2679700" cy="52388"/>
            </a:xfrm>
            <a:custGeom>
              <a:avLst/>
              <a:gdLst>
                <a:gd name="T0" fmla="*/ 1 w 551"/>
                <a:gd name="T1" fmla="*/ 0 h 11"/>
                <a:gd name="T2" fmla="*/ 0 w 551"/>
                <a:gd name="T3" fmla="*/ 11 h 11"/>
                <a:gd name="T4" fmla="*/ 551 w 551"/>
                <a:gd name="T5" fmla="*/ 11 h 11"/>
                <a:gd name="T6" fmla="*/ 550 w 551"/>
                <a:gd name="T7" fmla="*/ 0 h 11"/>
                <a:gd name="T8" fmla="*/ 213 w 551"/>
                <a:gd name="T9" fmla="*/ 0 h 11"/>
                <a:gd name="T10" fmla="*/ 194 w 551"/>
                <a:gd name="T11" fmla="*/ 0 h 11"/>
                <a:gd name="T12" fmla="*/ 1 w 551"/>
                <a:gd name="T13" fmla="*/ 0 h 11"/>
              </a:gdLst>
              <a:ahLst/>
              <a:cxnLst>
                <a:cxn ang="0">
                  <a:pos x="T0" y="T1"/>
                </a:cxn>
                <a:cxn ang="0">
                  <a:pos x="T2" y="T3"/>
                </a:cxn>
                <a:cxn ang="0">
                  <a:pos x="T4" y="T5"/>
                </a:cxn>
                <a:cxn ang="0">
                  <a:pos x="T6" y="T7"/>
                </a:cxn>
                <a:cxn ang="0">
                  <a:pos x="T8" y="T9"/>
                </a:cxn>
                <a:cxn ang="0">
                  <a:pos x="T10" y="T11"/>
                </a:cxn>
                <a:cxn ang="0">
                  <a:pos x="T12" y="T13"/>
                </a:cxn>
              </a:cxnLst>
              <a:rect l="0" t="0" r="r" b="b"/>
              <a:pathLst>
                <a:path w="551" h="11">
                  <a:moveTo>
                    <a:pt x="1" y="0"/>
                  </a:moveTo>
                  <a:cubicBezTo>
                    <a:pt x="1" y="0"/>
                    <a:pt x="1" y="4"/>
                    <a:pt x="0" y="11"/>
                  </a:cubicBezTo>
                  <a:cubicBezTo>
                    <a:pt x="551" y="11"/>
                    <a:pt x="551" y="11"/>
                    <a:pt x="551" y="11"/>
                  </a:cubicBezTo>
                  <a:cubicBezTo>
                    <a:pt x="551" y="4"/>
                    <a:pt x="550" y="0"/>
                    <a:pt x="550" y="0"/>
                  </a:cubicBezTo>
                  <a:cubicBezTo>
                    <a:pt x="213" y="0"/>
                    <a:pt x="213" y="0"/>
                    <a:pt x="213" y="0"/>
                  </a:cubicBezTo>
                  <a:cubicBezTo>
                    <a:pt x="194" y="0"/>
                    <a:pt x="194" y="0"/>
                    <a:pt x="194" y="0"/>
                  </a:cubicBezTo>
                  <a:lnTo>
                    <a:pt x="1" y="0"/>
                  </a:lnTo>
                  <a:close/>
                </a:path>
              </a:pathLst>
            </a:custGeom>
            <a:solidFill>
              <a:srgbClr val="C1C1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ru-RU"/>
            </a:p>
          </p:txBody>
        </p:sp>
      </p:grpSp>
      <p:sp>
        <p:nvSpPr>
          <p:cNvPr id="23" name="Рисунок 21">
            <a:extLst>
              <a:ext uri="{FF2B5EF4-FFF2-40B4-BE49-F238E27FC236}">
                <a16:creationId xmlns:a16="http://schemas.microsoft.com/office/drawing/2014/main" id="{318F4644-EBC0-41BA-AB91-A54534EFC299}"/>
              </a:ext>
            </a:extLst>
          </p:cNvPr>
          <p:cNvSpPr>
            <a:spLocks noGrp="1"/>
          </p:cNvSpPr>
          <p:nvPr>
            <p:ph type="pic" sz="quarter" idx="28"/>
          </p:nvPr>
        </p:nvSpPr>
        <p:spPr>
          <a:xfrm>
            <a:off x="922163" y="1737792"/>
            <a:ext cx="3144720" cy="1783847"/>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ru-RU" sz="300" dirty="0"/>
            </a:lvl1pPr>
          </a:lstStyle>
          <a:p>
            <a:pPr lvl="0" algn="ctr"/>
            <a:endParaRPr lang="ru-RU" dirty="0"/>
          </a:p>
        </p:txBody>
      </p:sp>
    </p:spTree>
    <p:extLst>
      <p:ext uri="{BB962C8B-B14F-4D97-AF65-F5344CB8AC3E}">
        <p14:creationId xmlns:p14="http://schemas.microsoft.com/office/powerpoint/2010/main" val="23939629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7_Title with subtitle and content Layout">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8" name="Picture Placeholder 2">
            <a:extLst>
              <a:ext uri="{FF2B5EF4-FFF2-40B4-BE49-F238E27FC236}">
                <a16:creationId xmlns:a16="http://schemas.microsoft.com/office/drawing/2014/main" id="{2D28637B-5A38-4501-9387-E0297FFC1CCE}"/>
              </a:ext>
            </a:extLst>
          </p:cNvPr>
          <p:cNvSpPr>
            <a:spLocks noGrp="1"/>
          </p:cNvSpPr>
          <p:nvPr>
            <p:ph type="pic" sz="quarter" idx="24"/>
          </p:nvPr>
        </p:nvSpPr>
        <p:spPr>
          <a:xfrm>
            <a:off x="384308" y="3199088"/>
            <a:ext cx="1523612" cy="86211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9" name="Picture Placeholder 2">
            <a:extLst>
              <a:ext uri="{FF2B5EF4-FFF2-40B4-BE49-F238E27FC236}">
                <a16:creationId xmlns:a16="http://schemas.microsoft.com/office/drawing/2014/main" id="{7591FD2A-EE93-4977-91DC-171EFCD1A24E}"/>
              </a:ext>
            </a:extLst>
          </p:cNvPr>
          <p:cNvSpPr>
            <a:spLocks noGrp="1"/>
          </p:cNvSpPr>
          <p:nvPr>
            <p:ph type="pic" sz="quarter" idx="33"/>
          </p:nvPr>
        </p:nvSpPr>
        <p:spPr>
          <a:xfrm>
            <a:off x="2085051" y="2797159"/>
            <a:ext cx="1523612" cy="126404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0" name="Picture Placeholder 2">
            <a:extLst>
              <a:ext uri="{FF2B5EF4-FFF2-40B4-BE49-F238E27FC236}">
                <a16:creationId xmlns:a16="http://schemas.microsoft.com/office/drawing/2014/main" id="{A54AA7AE-E07D-4750-95BD-608129AF38E7}"/>
              </a:ext>
            </a:extLst>
          </p:cNvPr>
          <p:cNvSpPr>
            <a:spLocks noGrp="1"/>
          </p:cNvSpPr>
          <p:nvPr>
            <p:ph type="pic" sz="quarter" idx="34"/>
          </p:nvPr>
        </p:nvSpPr>
        <p:spPr>
          <a:xfrm>
            <a:off x="3778057" y="2469767"/>
            <a:ext cx="1523612" cy="1591442"/>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1" name="Picture Placeholder 2">
            <a:extLst>
              <a:ext uri="{FF2B5EF4-FFF2-40B4-BE49-F238E27FC236}">
                <a16:creationId xmlns:a16="http://schemas.microsoft.com/office/drawing/2014/main" id="{AC5EC4D0-4DBD-41EF-98DF-2E27E3222630}"/>
              </a:ext>
            </a:extLst>
          </p:cNvPr>
          <p:cNvSpPr>
            <a:spLocks noGrp="1"/>
          </p:cNvSpPr>
          <p:nvPr>
            <p:ph type="pic" sz="quarter" idx="35"/>
          </p:nvPr>
        </p:nvSpPr>
        <p:spPr>
          <a:xfrm>
            <a:off x="5500112" y="2051222"/>
            <a:ext cx="1523612" cy="2009987"/>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
        <p:nvSpPr>
          <p:cNvPr id="12" name="Picture Placeholder 2">
            <a:extLst>
              <a:ext uri="{FF2B5EF4-FFF2-40B4-BE49-F238E27FC236}">
                <a16:creationId xmlns:a16="http://schemas.microsoft.com/office/drawing/2014/main" id="{5E734C43-3F36-4A32-A658-287DFE957E05}"/>
              </a:ext>
            </a:extLst>
          </p:cNvPr>
          <p:cNvSpPr>
            <a:spLocks noGrp="1"/>
          </p:cNvSpPr>
          <p:nvPr>
            <p:ph type="pic" sz="quarter" idx="36"/>
          </p:nvPr>
        </p:nvSpPr>
        <p:spPr>
          <a:xfrm>
            <a:off x="7229940" y="1725487"/>
            <a:ext cx="1523612" cy="2331689"/>
          </a:xfrm>
          <a:solidFill>
            <a:srgbClr val="F9F5F1"/>
          </a:solidFill>
        </p:spPr>
        <p:txBody>
          <a:bodyPr tIns="0" rIns="0" bIns="0" anchor="ctr" anchorCtr="0"/>
          <a:lstStyle>
            <a:lvl1pPr marL="0" indent="0" algn="ctr">
              <a:buNone/>
              <a:defRPr sz="1600" b="1">
                <a:latin typeface="+mj-lt"/>
              </a:defRPr>
            </a:lvl1pPr>
          </a:lstStyle>
          <a:p>
            <a:r>
              <a:rPr lang="en-US"/>
              <a:t>Click icon to add picture</a:t>
            </a:r>
          </a:p>
        </p:txBody>
      </p:sp>
    </p:spTree>
    <p:extLst>
      <p:ext uri="{BB962C8B-B14F-4D97-AF65-F5344CB8AC3E}">
        <p14:creationId xmlns:p14="http://schemas.microsoft.com/office/powerpoint/2010/main" val="19473543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8_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9540690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bg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03427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ark Title and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6" name="Slide Number Placeholder 5"/>
          <p:cNvSpPr>
            <a:spLocks noGrp="1"/>
          </p:cNvSpPr>
          <p:nvPr>
            <p:ph type="sldNum" sz="quarter" idx="12"/>
          </p:nvPr>
        </p:nvSpPr>
        <p:spPr>
          <a:xfrm>
            <a:off x="8288339" y="4874847"/>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0832756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ark Title with subtitle and content Layout">
    <p:bg>
      <p:bgPr>
        <a:solidFill>
          <a:schemeClr val="tx2"/>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4" name="Slide Number Placeholder 3"/>
          <p:cNvSpPr>
            <a:spLocks noGrp="1"/>
          </p:cNvSpPr>
          <p:nvPr>
            <p:ph type="sldNum" sz="quarter" idx="11"/>
          </p:nvPr>
        </p:nvSpPr>
        <p:spPr>
          <a:xfrm>
            <a:off x="8288339" y="4877568"/>
            <a:ext cx="468000" cy="135000"/>
          </a:xfrm>
        </p:spPr>
        <p:txBody>
          <a:bodyPr/>
          <a:lstStyle>
            <a:lvl1pPr>
              <a:defRPr>
                <a:solidFill>
                  <a:schemeClr val="bg1"/>
                </a:solidFill>
              </a:defRPr>
            </a:lvl1p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165416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Dark Two Content">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8" name="Content Placeholder 7"/>
          <p:cNvSpPr>
            <a:spLocks noGrp="1"/>
          </p:cNvSpPr>
          <p:nvPr>
            <p:ph sz="quarter" idx="13"/>
          </p:nvPr>
        </p:nvSpPr>
        <p:spPr>
          <a:xfrm>
            <a:off x="388313" y="1235868"/>
            <a:ext cx="4097192"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235868"/>
            <a:ext cx="4096800" cy="3380185"/>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3" name="Slide Number Placeholder 2"/>
          <p:cNvSpPr>
            <a:spLocks noGrp="1"/>
          </p:cNvSpPr>
          <p:nvPr>
            <p:ph type="sldNum" sz="quarter" idx="15"/>
          </p:nvPr>
        </p:nvSpPr>
        <p:spPr/>
        <p:txBody>
          <a:bodyPr/>
          <a:lstStyle>
            <a:lvl1pPr>
              <a:defRPr>
                <a:solidFill>
                  <a:schemeClr val="bg1"/>
                </a:solidFill>
              </a:defRPr>
            </a:lvl1p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33058619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ark Two Content with subtitl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2588" y="383309"/>
            <a:ext cx="8361170" cy="360000"/>
          </a:xfrm>
        </p:spPr>
        <p:txBody>
          <a:bodyPr/>
          <a:lstStyle>
            <a:lvl1pPr>
              <a:defRPr>
                <a:solidFill>
                  <a:schemeClr val="bg1"/>
                </a:solidFill>
              </a:defRPr>
            </a:lvl1pPr>
          </a:lstStyle>
          <a:p>
            <a:r>
              <a:rPr lang="en-US" dirty="0"/>
              <a:t>Click to edit Master title style</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8" name="Content Placeholder 7"/>
          <p:cNvSpPr>
            <a:spLocks noGrp="1"/>
          </p:cNvSpPr>
          <p:nvPr>
            <p:ph sz="quarter" idx="13"/>
          </p:nvPr>
        </p:nvSpPr>
        <p:spPr>
          <a:xfrm>
            <a:off x="388313" y="1371600"/>
            <a:ext cx="4097192"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9" name="Content Placeholder 7"/>
          <p:cNvSpPr>
            <a:spLocks noGrp="1"/>
          </p:cNvSpPr>
          <p:nvPr>
            <p:ph sz="quarter" idx="14"/>
          </p:nvPr>
        </p:nvSpPr>
        <p:spPr>
          <a:xfrm>
            <a:off x="4633577" y="1371600"/>
            <a:ext cx="4096800" cy="3253979"/>
          </a:xfrm>
        </p:spPr>
        <p:txBody>
          <a:bodyPr/>
          <a:lstStyle>
            <a:lvl1pPr>
              <a:defRPr>
                <a:solidFill>
                  <a:schemeClr val="bg1"/>
                </a:solidFill>
              </a:defRPr>
            </a:lvl1pPr>
            <a:lvl2pPr>
              <a:defRPr>
                <a:solidFill>
                  <a:schemeClr val="bg1"/>
                </a:solidFill>
              </a:defRPr>
            </a:lvl2pPr>
            <a:lvl3pPr>
              <a:defRPr>
                <a:solidFill>
                  <a:schemeClr val="bg1"/>
                </a:solidFill>
              </a:defRPr>
            </a:lvl3pPr>
          </a:lstStyle>
          <a:p>
            <a:pPr lvl="0"/>
            <a:r>
              <a:rPr lang="en-US" dirty="0"/>
              <a:t>Edit Master text styles</a:t>
            </a:r>
          </a:p>
          <a:p>
            <a:pPr lvl="1"/>
            <a:r>
              <a:rPr lang="en-US" dirty="0"/>
              <a:t>Second level</a:t>
            </a:r>
          </a:p>
          <a:p>
            <a:pPr lvl="2"/>
            <a:r>
              <a:rPr lang="en-US" dirty="0"/>
              <a:t>Third level</a:t>
            </a:r>
          </a:p>
        </p:txBody>
      </p:sp>
      <p:sp>
        <p:nvSpPr>
          <p:cNvPr id="6" name="Text Placeholder 5"/>
          <p:cNvSpPr>
            <a:spLocks noGrp="1"/>
          </p:cNvSpPr>
          <p:nvPr>
            <p:ph type="body" sz="quarter" idx="15"/>
          </p:nvPr>
        </p:nvSpPr>
        <p:spPr>
          <a:xfrm>
            <a:off x="382396" y="741760"/>
            <a:ext cx="8361362" cy="513000"/>
          </a:xfrm>
        </p:spPr>
        <p:txBody>
          <a:bodyPr>
            <a:normAutofit/>
          </a:bodyPr>
          <a:lstStyle>
            <a:lvl1pPr marL="0" indent="0">
              <a:lnSpc>
                <a:spcPct val="90000"/>
              </a:lnSpc>
              <a:buFontTx/>
              <a:buNone/>
              <a:defRPr sz="1600" b="0">
                <a:solidFill>
                  <a:schemeClr val="bg1"/>
                </a:solidFill>
              </a:defRPr>
            </a:lvl1pPr>
          </a:lstStyle>
          <a:p>
            <a:pPr lvl="0"/>
            <a:r>
              <a:rPr lang="en-US" dirty="0"/>
              <a:t>Edit Master text styles</a:t>
            </a:r>
          </a:p>
        </p:txBody>
      </p:sp>
    </p:spTree>
    <p:extLst>
      <p:ext uri="{BB962C8B-B14F-4D97-AF65-F5344CB8AC3E}">
        <p14:creationId xmlns:p14="http://schemas.microsoft.com/office/powerpoint/2010/main" val="26383209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Highlighted quote green">
    <p:bg>
      <p:bgPr>
        <a:solidFill>
          <a:schemeClr val="tx2"/>
        </a:solidFill>
        <a:effectLst/>
      </p:bgPr>
    </p:bg>
    <p:spTree>
      <p:nvGrpSpPr>
        <p:cNvPr id="1" name=""/>
        <p:cNvGrpSpPr/>
        <p:nvPr/>
      </p:nvGrpSpPr>
      <p:grpSpPr>
        <a:xfrm>
          <a:off x="0" y="0"/>
          <a:ext cx="0" cy="0"/>
          <a:chOff x="0" y="0"/>
          <a:chExt cx="0" cy="0"/>
        </a:xfrm>
      </p:grpSpPr>
      <p:sp>
        <p:nvSpPr>
          <p:cNvPr id="4" name="Slide Number Placeholder 3"/>
          <p:cNvSpPr>
            <a:spLocks noGrp="1"/>
          </p:cNvSpPr>
          <p:nvPr userDrawn="1">
            <p:ph type="sldNum" sz="quarter" idx="11"/>
          </p:nvPr>
        </p:nvSpPr>
        <p:spPr/>
        <p:txBody>
          <a:bodyPr/>
          <a:lstStyle>
            <a:lvl1pPr>
              <a:defRPr>
                <a:solidFill>
                  <a:schemeClr val="bg1"/>
                </a:solidFill>
              </a:defRPr>
            </a:lvl1pPr>
          </a:lstStyle>
          <a:p>
            <a:fld id="{C60C2248-B95D-984B-A0F4-42B9A4652AA7}" type="slidenum">
              <a:rPr lang="en-US" smtClean="0"/>
              <a:pPr/>
              <a:t>‹#›</a:t>
            </a:fld>
            <a:endParaRPr lang="en-US" dirty="0"/>
          </a:p>
        </p:txBody>
      </p:sp>
      <p:sp>
        <p:nvSpPr>
          <p:cNvPr id="6" name="Content Placeholder 5">
            <a:extLst>
              <a:ext uri="{FF2B5EF4-FFF2-40B4-BE49-F238E27FC236}">
                <a16:creationId xmlns:a16="http://schemas.microsoft.com/office/drawing/2014/main" id="{583C30B9-6910-43B5-84A5-8C49D325BD64}"/>
              </a:ext>
            </a:extLst>
          </p:cNvPr>
          <p:cNvSpPr>
            <a:spLocks noGrp="1"/>
          </p:cNvSpPr>
          <p:nvPr>
            <p:ph sz="quarter" idx="12" hasCustomPrompt="1"/>
          </p:nvPr>
        </p:nvSpPr>
        <p:spPr>
          <a:xfrm>
            <a:off x="573088" y="515938"/>
            <a:ext cx="8183562" cy="2749550"/>
          </a:xfrm>
        </p:spPr>
        <p:txBody>
          <a:bodyPr anchor="b" anchorCtr="0">
            <a:normAutofit/>
          </a:bodyPr>
          <a:lstStyle>
            <a:lvl1pPr marL="0" indent="0">
              <a:lnSpc>
                <a:spcPct val="82000"/>
              </a:lnSpc>
              <a:spcBef>
                <a:spcPts val="0"/>
              </a:spcBef>
              <a:buNone/>
              <a:defRPr sz="4000">
                <a:solidFill>
                  <a:schemeClr val="bg1"/>
                </a:solidFill>
                <a:latin typeface="Arial Black" panose="020B0A04020102020204" pitchFamily="34" charset="0"/>
              </a:defRPr>
            </a:lvl1pPr>
          </a:lstStyle>
          <a:p>
            <a:pPr lvl="0"/>
            <a:r>
              <a:rPr lang="en-US" dirty="0"/>
              <a:t>“BOLD QUOTE</a:t>
            </a:r>
            <a:br>
              <a:rPr lang="en-US" dirty="0"/>
            </a:br>
            <a:r>
              <a:rPr lang="en-US" dirty="0">
                <a:solidFill>
                  <a:schemeClr val="accent1"/>
                </a:solidFill>
              </a:rPr>
              <a:t>GOES HERE</a:t>
            </a:r>
            <a:r>
              <a:rPr lang="en-US" dirty="0"/>
              <a:t>.”</a:t>
            </a:r>
          </a:p>
        </p:txBody>
      </p:sp>
      <p:sp>
        <p:nvSpPr>
          <p:cNvPr id="13" name="Text Placeholder 12">
            <a:extLst>
              <a:ext uri="{FF2B5EF4-FFF2-40B4-BE49-F238E27FC236}">
                <a16:creationId xmlns:a16="http://schemas.microsoft.com/office/drawing/2014/main" id="{D6BA9489-3DF1-4921-9415-83F5A6D6BFB5}"/>
              </a:ext>
            </a:extLst>
          </p:cNvPr>
          <p:cNvSpPr>
            <a:spLocks noGrp="1"/>
          </p:cNvSpPr>
          <p:nvPr>
            <p:ph type="body" sz="quarter" idx="13" hasCustomPrompt="1"/>
          </p:nvPr>
        </p:nvSpPr>
        <p:spPr>
          <a:xfrm>
            <a:off x="573089" y="3570288"/>
            <a:ext cx="8183562" cy="942975"/>
          </a:xfrm>
        </p:spPr>
        <p:txBody>
          <a:bodyPr/>
          <a:lstStyle>
            <a:lvl1pPr marL="0" indent="0">
              <a:buNone/>
              <a:defRPr>
                <a:solidFill>
                  <a:schemeClr val="bg1"/>
                </a:solidFill>
              </a:defRPr>
            </a:lvl1pPr>
            <a:lvl2pPr marL="180975" indent="0">
              <a:buNone/>
              <a:defRPr/>
            </a:lvl2pPr>
            <a:lvl3pPr marL="361950" indent="0">
              <a:buNone/>
              <a:defRPr/>
            </a:lvl3pPr>
            <a:lvl4pPr marL="447675" indent="0">
              <a:buNone/>
              <a:defRPr/>
            </a:lvl4pPr>
            <a:lvl5pPr marL="627062" indent="0">
              <a:buNone/>
              <a:defRPr/>
            </a:lvl5pPr>
          </a:lstStyle>
          <a:p>
            <a:r>
              <a:rPr lang="en-US" dirty="0"/>
              <a:t>Name, title</a:t>
            </a:r>
          </a:p>
        </p:txBody>
      </p:sp>
    </p:spTree>
    <p:extLst>
      <p:ext uri="{BB962C8B-B14F-4D97-AF65-F5344CB8AC3E}">
        <p14:creationId xmlns:p14="http://schemas.microsoft.com/office/powerpoint/2010/main" val="16990781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3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95476591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ark_End">
    <p:bg>
      <p:bgPr>
        <a:solidFill>
          <a:schemeClr val="tx2"/>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8EB4CA-4AA0-454B-9AC4-F89332AEE1D5}"/>
              </a:ext>
            </a:extLst>
          </p:cNvPr>
          <p:cNvSpPr txBox="1"/>
          <p:nvPr userDrawn="1"/>
        </p:nvSpPr>
        <p:spPr>
          <a:xfrm>
            <a:off x="139468" y="4782845"/>
            <a:ext cx="6588878" cy="215444"/>
          </a:xfrm>
          <a:prstGeom prst="rect">
            <a:avLst/>
          </a:prstGeom>
          <a:noFill/>
        </p:spPr>
        <p:txBody>
          <a:bodyPr wrap="square" rtlCol="0">
            <a:spAutoFit/>
          </a:bodyPr>
          <a:lstStyle/>
          <a:p>
            <a:r>
              <a:rPr lang="en-US" sz="800" b="0" i="0" dirty="0">
                <a:solidFill>
                  <a:schemeClr val="bg1"/>
                </a:solidFill>
              </a:rPr>
              <a:t>©2019 FIS and/or its subsidiaries. All Rights Reserved.</a:t>
            </a:r>
            <a:r>
              <a:rPr lang="en-US" sz="800" b="0" i="0" baseline="0" dirty="0">
                <a:solidFill>
                  <a:schemeClr val="bg1"/>
                </a:solidFill>
              </a:rPr>
              <a:t> </a:t>
            </a:r>
            <a:r>
              <a:rPr lang="en-US" sz="800" b="0" i="0" dirty="0">
                <a:solidFill>
                  <a:schemeClr val="bg1"/>
                </a:solidFill>
                <a:cs typeface="Arial"/>
              </a:rPr>
              <a:t>FIS confidential and proprietary information. </a:t>
            </a:r>
          </a:p>
        </p:txBody>
      </p:sp>
      <p:pic>
        <p:nvPicPr>
          <p:cNvPr id="4" name="Picture 3">
            <a:extLst>
              <a:ext uri="{FF2B5EF4-FFF2-40B4-BE49-F238E27FC236}">
                <a16:creationId xmlns:a16="http://schemas.microsoft.com/office/drawing/2014/main" id="{74BAA557-E5CE-49FE-AD47-FCC82C665B1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3608419" y="2143492"/>
            <a:ext cx="1927163" cy="856517"/>
          </a:xfrm>
          <a:prstGeom prst="rect">
            <a:avLst/>
          </a:prstGeom>
        </p:spPr>
      </p:pic>
    </p:spTree>
    <p:extLst>
      <p:ext uri="{BB962C8B-B14F-4D97-AF65-F5344CB8AC3E}">
        <p14:creationId xmlns:p14="http://schemas.microsoft.com/office/powerpoint/2010/main" val="21587752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Title slide green">
    <p:bg>
      <p:bgPr>
        <a:blipFill dpi="0" rotWithShape="1">
          <a:blip r:embed="rId2" cstate="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9" name="Title 10"/>
          <p:cNvSpPr>
            <a:spLocks noGrp="1"/>
          </p:cNvSpPr>
          <p:nvPr>
            <p:ph type="title" hasCustomPrompt="1"/>
          </p:nvPr>
        </p:nvSpPr>
        <p:spPr>
          <a:xfrm>
            <a:off x="382588" y="1002862"/>
            <a:ext cx="6012000" cy="2527205"/>
          </a:xfrm>
        </p:spPr>
        <p:txBody>
          <a:bodyPr anchor="b" anchorCtr="0">
            <a:noAutofit/>
          </a:bodyPr>
          <a:lstStyle>
            <a:lvl1pPr marL="0" algn="l" defTabSz="457200" rtl="0" eaLnBrk="1" latinLnBrk="0" hangingPunct="1">
              <a:lnSpc>
                <a:spcPct val="81000"/>
              </a:lnSpc>
              <a:spcBef>
                <a:spcPct val="0"/>
              </a:spcBef>
              <a:buNone/>
              <a:defRPr lang="en-US" sz="5500" b="1" i="0" kern="1200" cap="all" baseline="0" dirty="0">
                <a:solidFill>
                  <a:schemeClr val="bg1"/>
                </a:solidFill>
                <a:latin typeface="Arial Black" panose="020B0604020202020204" pitchFamily="34" charset="0"/>
                <a:ea typeface="+mj-ea"/>
                <a:cs typeface="Arial Black" panose="020B0604020202020204" pitchFamily="34" charset="0"/>
              </a:defRPr>
            </a:lvl1pPr>
          </a:lstStyle>
          <a:p>
            <a:r>
              <a:rPr lang="en-US" dirty="0"/>
              <a:t>Click to </a:t>
            </a:r>
            <a:br>
              <a:rPr lang="en-US" dirty="0"/>
            </a:br>
            <a:r>
              <a:rPr lang="en-US" dirty="0"/>
              <a:t>edit Master title style</a:t>
            </a:r>
          </a:p>
        </p:txBody>
      </p:sp>
      <p:sp>
        <p:nvSpPr>
          <p:cNvPr id="20" name="Text Placeholder 19"/>
          <p:cNvSpPr>
            <a:spLocks noGrp="1"/>
          </p:cNvSpPr>
          <p:nvPr>
            <p:ph type="body" sz="quarter" idx="13" hasCustomPrompt="1"/>
          </p:nvPr>
        </p:nvSpPr>
        <p:spPr>
          <a:xfrm>
            <a:off x="382588" y="3901558"/>
            <a:ext cx="6012000" cy="719858"/>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 typeface="Calibri" panose="020F0502020204030204" pitchFamily="34" charset="0"/>
              <a:buNone/>
              <a:tabLst/>
              <a:defRPr lang="fi-FI" sz="1600" b="0" kern="1200" dirty="0">
                <a:solidFill>
                  <a:schemeClr val="bg1"/>
                </a:solidFill>
                <a:latin typeface="+mn-lt"/>
                <a:ea typeface="+mn-ea"/>
                <a:cs typeface="+mn-cs"/>
              </a:defRPr>
            </a:lvl1pPr>
            <a:lvl2pPr>
              <a:defRPr>
                <a:solidFill>
                  <a:srgbClr val="004F71"/>
                </a:solidFill>
              </a:defRPr>
            </a:lvl2pPr>
            <a:lvl3pPr>
              <a:defRPr>
                <a:solidFill>
                  <a:srgbClr val="004F71"/>
                </a:solidFill>
              </a:defRPr>
            </a:lvl3pPr>
            <a:lvl4pPr>
              <a:defRPr>
                <a:solidFill>
                  <a:srgbClr val="004F71"/>
                </a:solidFill>
              </a:defRPr>
            </a:lvl4pPr>
            <a:lvl5pPr>
              <a:defRPr>
                <a:solidFill>
                  <a:srgbClr val="004F71"/>
                </a:solidFill>
              </a:defRPr>
            </a:lvl5pPr>
          </a:lstStyle>
          <a:p>
            <a:pPr lvl="0"/>
            <a:r>
              <a:rPr lang="en-US" dirty="0"/>
              <a:t>Click to add Date and Presenter</a:t>
            </a:r>
          </a:p>
        </p:txBody>
      </p:sp>
      <p:cxnSp>
        <p:nvCxnSpPr>
          <p:cNvPr id="9" name="Straight Connector 8">
            <a:extLst>
              <a:ext uri="{FF2B5EF4-FFF2-40B4-BE49-F238E27FC236}">
                <a16:creationId xmlns:a16="http://schemas.microsoft.com/office/drawing/2014/main" id="{64D25AB9-8020-4C3E-83A3-21C1C12A3332}"/>
              </a:ext>
            </a:extLst>
          </p:cNvPr>
          <p:cNvCxnSpPr>
            <a:cxnSpLocks/>
          </p:cNvCxnSpPr>
          <p:nvPr userDrawn="1"/>
        </p:nvCxnSpPr>
        <p:spPr>
          <a:xfrm>
            <a:off x="382588" y="3704500"/>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pic>
        <p:nvPicPr>
          <p:cNvPr id="13" name="Picture 12">
            <a:extLst>
              <a:ext uri="{FF2B5EF4-FFF2-40B4-BE49-F238E27FC236}">
                <a16:creationId xmlns:a16="http://schemas.microsoft.com/office/drawing/2014/main" id="{D15EA37A-A1F0-409C-B851-F3DCE2A6099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324308" y="291516"/>
            <a:ext cx="1037554" cy="461135"/>
          </a:xfrm>
          <a:prstGeom prst="rect">
            <a:avLst/>
          </a:prstGeom>
        </p:spPr>
      </p:pic>
    </p:spTree>
    <p:extLst>
      <p:ext uri="{BB962C8B-B14F-4D97-AF65-F5344CB8AC3E}">
        <p14:creationId xmlns:p14="http://schemas.microsoft.com/office/powerpoint/2010/main" val="36316338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9" name="Content Placeholder 4">
            <a:extLst>
              <a:ext uri="{FF2B5EF4-FFF2-40B4-BE49-F238E27FC236}">
                <a16:creationId xmlns:a16="http://schemas.microsoft.com/office/drawing/2014/main" id="{86E62A92-4FD1-4D77-82F6-84F8E0AF784F}"/>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572000" y="0"/>
            <a:ext cx="4572000" cy="5143494"/>
          </a:xfrm>
          <a:prstGeom prst="rect">
            <a:avLst/>
          </a:prstGeom>
        </p:spPr>
      </p:pic>
      <p:sp>
        <p:nvSpPr>
          <p:cNvPr id="2" name="Title 1"/>
          <p:cNvSpPr>
            <a:spLocks noGrp="1"/>
          </p:cNvSpPr>
          <p:nvPr>
            <p:ph type="title" hasCustomPrompt="1"/>
          </p:nvPr>
        </p:nvSpPr>
        <p:spPr>
          <a:xfrm>
            <a:off x="382588" y="2052088"/>
            <a:ext cx="4920932" cy="1788391"/>
          </a:xfrm>
        </p:spPr>
        <p:txBody>
          <a:bodyPr>
            <a:noAutofit/>
          </a:bodyPr>
          <a:lstStyle>
            <a:lvl1pPr algn="l" defTabSz="342900" rtl="0" eaLnBrk="1" latinLnBrk="0" hangingPunct="1">
              <a:lnSpc>
                <a:spcPct val="90000"/>
              </a:lnSpc>
              <a:spcBef>
                <a:spcPct val="0"/>
              </a:spcBef>
              <a:buNone/>
              <a:defRPr lang="en-US" sz="5400" b="1" i="0" kern="1200" cap="all" dirty="0">
                <a:solidFill>
                  <a:schemeClr val="tx1"/>
                </a:solidFill>
                <a:latin typeface="Arial Black" panose="020B0604020202020204" pitchFamily="34" charset="0"/>
                <a:ea typeface="+mj-ea"/>
                <a:cs typeface="Arial Black" panose="020B0604020202020204" pitchFamily="34" charset="0"/>
              </a:defRPr>
            </a:lvl1pPr>
          </a:lstStyle>
          <a:p>
            <a:r>
              <a:rPr lang="en-US" dirty="0"/>
              <a:t>Title goes here</a:t>
            </a:r>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4" name="Text Placeholder 3">
            <a:extLst>
              <a:ext uri="{FF2B5EF4-FFF2-40B4-BE49-F238E27FC236}">
                <a16:creationId xmlns:a16="http://schemas.microsoft.com/office/drawing/2014/main" id="{A990BB0C-1568-4800-B1EF-F0EC8B110158}"/>
              </a:ext>
            </a:extLst>
          </p:cNvPr>
          <p:cNvSpPr>
            <a:spLocks noGrp="1"/>
          </p:cNvSpPr>
          <p:nvPr>
            <p:ph type="body" sz="quarter" idx="13" hasCustomPrompt="1"/>
          </p:nvPr>
        </p:nvSpPr>
        <p:spPr>
          <a:xfrm>
            <a:off x="382588" y="1366978"/>
            <a:ext cx="5095875" cy="296542"/>
          </a:xfrm>
        </p:spPr>
        <p:txBody>
          <a:bodyPr>
            <a:normAutofit/>
          </a:bodyPr>
          <a:lstStyle>
            <a:lvl1pPr marL="0" indent="0">
              <a:buNone/>
              <a:defRPr sz="1600">
                <a:solidFill>
                  <a:schemeClr val="accent1"/>
                </a:solidFill>
                <a:latin typeface="Arial Black" panose="020B0A04020102020204" pitchFamily="34" charset="0"/>
              </a:defRPr>
            </a:lvl1pPr>
            <a:lvl2pPr marL="180975" indent="0">
              <a:buNone/>
              <a:defRPr/>
            </a:lvl2pPr>
            <a:lvl3pPr marL="361950" indent="0">
              <a:buNone/>
              <a:defRPr/>
            </a:lvl3pPr>
            <a:lvl4pPr marL="447675" indent="0">
              <a:buNone/>
              <a:defRPr/>
            </a:lvl4pPr>
            <a:lvl5pPr marL="627062" indent="0">
              <a:buNone/>
              <a:defRPr/>
            </a:lvl5pPr>
          </a:lstStyle>
          <a:p>
            <a:r>
              <a:rPr lang="en-US" dirty="0"/>
              <a:t>DIVIDER</a:t>
            </a:r>
          </a:p>
        </p:txBody>
      </p:sp>
      <p:cxnSp>
        <p:nvCxnSpPr>
          <p:cNvPr id="8" name="Straight Connector 7">
            <a:extLst>
              <a:ext uri="{FF2B5EF4-FFF2-40B4-BE49-F238E27FC236}">
                <a16:creationId xmlns:a16="http://schemas.microsoft.com/office/drawing/2014/main" id="{8B18E211-D3B4-41AC-820D-B39F56E3C27F}"/>
              </a:ext>
            </a:extLst>
          </p:cNvPr>
          <p:cNvCxnSpPr>
            <a:cxnSpLocks/>
          </p:cNvCxnSpPr>
          <p:nvPr userDrawn="1"/>
        </p:nvCxnSpPr>
        <p:spPr>
          <a:xfrm>
            <a:off x="382588" y="1790752"/>
            <a:ext cx="764041" cy="0"/>
          </a:xfrm>
          <a:prstGeom prst="line">
            <a:avLst/>
          </a:prstGeom>
          <a:ln w="25400" cmpd="sng">
            <a:solidFill>
              <a:srgbClr val="41D53C"/>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55517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Slide Number Placeholder 5"/>
          <p:cNvSpPr>
            <a:spLocks noGrp="1"/>
          </p:cNvSpPr>
          <p:nvPr>
            <p:ph type="sldNum" sz="quarter" idx="12"/>
          </p:nvPr>
        </p:nvSpPr>
        <p:spPr>
          <a:xfrm>
            <a:off x="8288339" y="4874847"/>
            <a:ext cx="468000" cy="135000"/>
          </a:xfrm>
        </p:spPr>
        <p:txBody>
          <a:bodyPr/>
          <a:lstStyle/>
          <a:p>
            <a:fld id="{C60C2248-B95D-984B-A0F4-42B9A4652AA7}" type="slidenum">
              <a:rPr lang="en-US" smtClean="0"/>
              <a:pPr/>
              <a:t>‹#›</a:t>
            </a:fld>
            <a:endParaRPr lang="en-US" dirty="0"/>
          </a:p>
        </p:txBody>
      </p:sp>
      <p:sp>
        <p:nvSpPr>
          <p:cNvPr id="7" name="Content Placeholder 6"/>
          <p:cNvSpPr>
            <a:spLocks noGrp="1"/>
          </p:cNvSpPr>
          <p:nvPr>
            <p:ph sz="quarter" idx="13"/>
          </p:nvPr>
        </p:nvSpPr>
        <p:spPr>
          <a:xfrm>
            <a:off x="390527" y="1242147"/>
            <a:ext cx="8353233" cy="3383432"/>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29007379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with subtitle and content Layout">
    <p:spTree>
      <p:nvGrpSpPr>
        <p:cNvPr id="1" name=""/>
        <p:cNvGrpSpPr/>
        <p:nvPr/>
      </p:nvGrpSpPr>
      <p:grpSpPr>
        <a:xfrm>
          <a:off x="0" y="0"/>
          <a:ext cx="0" cy="0"/>
          <a:chOff x="0" y="0"/>
          <a:chExt cx="0" cy="0"/>
        </a:xfrm>
      </p:grpSpPr>
      <p:sp>
        <p:nvSpPr>
          <p:cNvPr id="6" name="Text Placeholder 5"/>
          <p:cNvSpPr>
            <a:spLocks noGrp="1"/>
          </p:cNvSpPr>
          <p:nvPr>
            <p:ph type="body" sz="quarter" idx="15"/>
          </p:nvPr>
        </p:nvSpPr>
        <p:spPr>
          <a:xfrm>
            <a:off x="382396" y="741760"/>
            <a:ext cx="8361362" cy="512040"/>
          </a:xfrm>
        </p:spPr>
        <p:txBody>
          <a:bodyPr>
            <a:normAutofit/>
          </a:bodyPr>
          <a:lstStyle>
            <a:lvl1pPr marL="0" indent="0">
              <a:lnSpc>
                <a:spcPct val="90000"/>
              </a:lnSpc>
              <a:buFontTx/>
              <a:buNone/>
              <a:defRPr sz="1600" b="0">
                <a:solidFill>
                  <a:schemeClr val="tx1"/>
                </a:solidFill>
              </a:defRPr>
            </a:lvl1pPr>
          </a:lstStyle>
          <a:p>
            <a:pPr lvl="0"/>
            <a:r>
              <a:rPr lang="en-US"/>
              <a:t>Edit Master text styles</a:t>
            </a:r>
          </a:p>
        </p:txBody>
      </p:sp>
      <p:sp>
        <p:nvSpPr>
          <p:cNvPr id="2" name="Title 1"/>
          <p:cNvSpPr>
            <a:spLocks noGrp="1"/>
          </p:cNvSpPr>
          <p:nvPr>
            <p:ph type="title"/>
          </p:nvPr>
        </p:nvSpPr>
        <p:spPr>
          <a:xfrm>
            <a:off x="382588" y="383309"/>
            <a:ext cx="8361170" cy="360000"/>
          </a:xfrm>
        </p:spPr>
        <p:txBody>
          <a:bodyPr/>
          <a:lstStyle/>
          <a:p>
            <a:r>
              <a:rPr lang="en-US"/>
              <a:t>Click to edit Master title style</a:t>
            </a:r>
            <a:endParaRPr lang="en-US" dirty="0"/>
          </a:p>
        </p:txBody>
      </p:sp>
      <p:sp>
        <p:nvSpPr>
          <p:cNvPr id="4" name="Slide Number Placeholder 3"/>
          <p:cNvSpPr>
            <a:spLocks noGrp="1"/>
          </p:cNvSpPr>
          <p:nvPr>
            <p:ph type="sldNum" sz="quarter" idx="11"/>
          </p:nvPr>
        </p:nvSpPr>
        <p:spPr/>
        <p:txBody>
          <a:bodyPr/>
          <a:lstStyle/>
          <a:p>
            <a:fld id="{C60C2248-B95D-984B-A0F4-42B9A4652AA7}" type="slidenum">
              <a:rPr lang="en-US" smtClean="0"/>
              <a:pPr/>
              <a:t>‹#›</a:t>
            </a:fld>
            <a:endParaRPr lang="en-US" dirty="0"/>
          </a:p>
        </p:txBody>
      </p:sp>
      <p:sp>
        <p:nvSpPr>
          <p:cNvPr id="7" name="Content Placeholder 6"/>
          <p:cNvSpPr>
            <a:spLocks noGrp="1"/>
          </p:cNvSpPr>
          <p:nvPr>
            <p:ph sz="quarter" idx="14"/>
          </p:nvPr>
        </p:nvSpPr>
        <p:spPr>
          <a:xfrm>
            <a:off x="390527" y="1374774"/>
            <a:ext cx="8353233" cy="3250805"/>
          </a:xfrm>
        </p:spPr>
        <p:txBody>
          <a:body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8283792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8" name="Content Placeholder 7"/>
          <p:cNvSpPr>
            <a:spLocks noGrp="1"/>
          </p:cNvSpPr>
          <p:nvPr>
            <p:ph sz="quarter" idx="13"/>
          </p:nvPr>
        </p:nvSpPr>
        <p:spPr>
          <a:xfrm>
            <a:off x="388313" y="1235868"/>
            <a:ext cx="4097192" cy="3380185"/>
          </a:xfrm>
        </p:spPr>
        <p:txBody>
          <a:bodyPr/>
          <a:lstStyle/>
          <a:p>
            <a:pPr lvl="0"/>
            <a:r>
              <a:rPr lang="en-US"/>
              <a:t>Edit Master text styles</a:t>
            </a:r>
          </a:p>
          <a:p>
            <a:pPr lvl="1"/>
            <a:r>
              <a:rPr lang="en-US"/>
              <a:t>Second level</a:t>
            </a:r>
          </a:p>
          <a:p>
            <a:pPr lvl="2"/>
            <a:r>
              <a:rPr lang="en-US"/>
              <a:t>Third level</a:t>
            </a:r>
          </a:p>
        </p:txBody>
      </p:sp>
      <p:sp>
        <p:nvSpPr>
          <p:cNvPr id="9" name="Content Placeholder 7"/>
          <p:cNvSpPr>
            <a:spLocks noGrp="1"/>
          </p:cNvSpPr>
          <p:nvPr>
            <p:ph sz="quarter" idx="14"/>
          </p:nvPr>
        </p:nvSpPr>
        <p:spPr>
          <a:xfrm>
            <a:off x="4633577" y="1235868"/>
            <a:ext cx="4096800" cy="3380185"/>
          </a:xfrm>
        </p:spPr>
        <p:txBody>
          <a:bodyPr/>
          <a:lstStyle/>
          <a:p>
            <a:pPr lvl="0"/>
            <a:r>
              <a:rPr lang="en-US"/>
              <a:t>Edit Master text styles</a:t>
            </a:r>
          </a:p>
          <a:p>
            <a:pPr lvl="1"/>
            <a:r>
              <a:rPr lang="en-US"/>
              <a:t>Second level</a:t>
            </a:r>
          </a:p>
          <a:p>
            <a:pPr lvl="2"/>
            <a:r>
              <a:rPr lang="en-US"/>
              <a:t>Third level</a:t>
            </a:r>
          </a:p>
        </p:txBody>
      </p:sp>
      <p:sp>
        <p:nvSpPr>
          <p:cNvPr id="3" name="Slide Number Placeholder 2"/>
          <p:cNvSpPr>
            <a:spLocks noGrp="1"/>
          </p:cNvSpPr>
          <p:nvPr>
            <p:ph type="sldNum" sz="quarter" idx="15"/>
          </p:nvPr>
        </p:nvSpPr>
        <p:spPr/>
        <p:txBody>
          <a:bodyPr/>
          <a:lstStyle/>
          <a:p>
            <a:fld id="{C60C2248-B95D-984B-A0F4-42B9A4652AA7}" type="slidenum">
              <a:rPr lang="en-US" smtClean="0"/>
              <a:pPr/>
              <a:t>‹#›</a:t>
            </a:fld>
            <a:endParaRPr lang="en-US" dirty="0"/>
          </a:p>
        </p:txBody>
      </p:sp>
    </p:spTree>
    <p:extLst>
      <p:ext uri="{BB962C8B-B14F-4D97-AF65-F5344CB8AC3E}">
        <p14:creationId xmlns:p14="http://schemas.microsoft.com/office/powerpoint/2010/main" val="23462846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2BC888-CFD9-447A-9CD2-00B89AFE9439}"/>
              </a:ext>
            </a:extLst>
          </p:cNvPr>
          <p:cNvPicPr>
            <a:picLocks noChangeAspect="1"/>
          </p:cNvPicPr>
          <p:nvPr userDrawn="1"/>
        </p:nvPicPr>
        <p:blipFill>
          <a:blip r:embed="rId42" cstate="print">
            <a:extLst>
              <a:ext uri="{28A0092B-C50C-407E-A947-70E740481C1C}">
                <a14:useLocalDpi xmlns:a14="http://schemas.microsoft.com/office/drawing/2010/main"/>
              </a:ext>
            </a:extLst>
          </a:blip>
          <a:stretch>
            <a:fillRect/>
          </a:stretch>
        </p:blipFill>
        <p:spPr>
          <a:xfrm>
            <a:off x="354807" y="4758909"/>
            <a:ext cx="578644" cy="257175"/>
          </a:xfrm>
          <a:prstGeom prst="rect">
            <a:avLst/>
          </a:prstGeom>
        </p:spPr>
      </p:pic>
      <p:sp>
        <p:nvSpPr>
          <p:cNvPr id="2" name="Title Placeholder 1"/>
          <p:cNvSpPr>
            <a:spLocks noGrp="1"/>
          </p:cNvSpPr>
          <p:nvPr>
            <p:ph type="title"/>
          </p:nvPr>
        </p:nvSpPr>
        <p:spPr>
          <a:xfrm>
            <a:off x="382588" y="383309"/>
            <a:ext cx="8361170" cy="782638"/>
          </a:xfrm>
          <a:prstGeom prst="rect">
            <a:avLst/>
          </a:prstGeom>
        </p:spPr>
        <p:txBody>
          <a:bodyPr vert="horz" lIns="0" tIns="0" rIns="0" bIns="0" rtlCol="0" anchor="t">
            <a:normAutofit/>
          </a:bodyPr>
          <a:lstStyle/>
          <a:p>
            <a:r>
              <a:rPr lang="en-US"/>
              <a:t>Click to edit Master title style</a:t>
            </a:r>
            <a:endParaRPr lang="en-US" dirty="0"/>
          </a:p>
        </p:txBody>
      </p:sp>
      <p:sp>
        <p:nvSpPr>
          <p:cNvPr id="6" name="Slide Number Placeholder 5"/>
          <p:cNvSpPr>
            <a:spLocks noGrp="1"/>
          </p:cNvSpPr>
          <p:nvPr>
            <p:ph type="sldNum" sz="quarter" idx="4"/>
          </p:nvPr>
        </p:nvSpPr>
        <p:spPr>
          <a:xfrm>
            <a:off x="8288339" y="4877568"/>
            <a:ext cx="468000" cy="135000"/>
          </a:xfrm>
          <a:prstGeom prst="rect">
            <a:avLst/>
          </a:prstGeom>
        </p:spPr>
        <p:txBody>
          <a:bodyPr vert="horz" lIns="0" tIns="0" rIns="0" bIns="0" rtlCol="0" anchor="ctr"/>
          <a:lstStyle>
            <a:lvl1pPr algn="r">
              <a:defRPr sz="900">
                <a:solidFill>
                  <a:schemeClr val="tx1">
                    <a:lumMod val="65000"/>
                    <a:lumOff val="35000"/>
                  </a:schemeClr>
                </a:solidFill>
              </a:defRPr>
            </a:lvl1pPr>
          </a:lstStyle>
          <a:p>
            <a:fld id="{C60C2248-B95D-984B-A0F4-42B9A4652AA7}" type="slidenum">
              <a:rPr lang="en-US" smtClean="0"/>
              <a:pPr/>
              <a:t>‹#›</a:t>
            </a:fld>
            <a:endParaRPr lang="en-US" dirty="0"/>
          </a:p>
        </p:txBody>
      </p:sp>
      <p:sp>
        <p:nvSpPr>
          <p:cNvPr id="4" name="Text Placeholder 3"/>
          <p:cNvSpPr>
            <a:spLocks noGrp="1"/>
          </p:cNvSpPr>
          <p:nvPr>
            <p:ph type="body" idx="1"/>
          </p:nvPr>
        </p:nvSpPr>
        <p:spPr>
          <a:xfrm>
            <a:off x="393604" y="1235870"/>
            <a:ext cx="8350154" cy="3380184"/>
          </a:xfrm>
          <a:prstGeom prst="rect">
            <a:avLst/>
          </a:prstGeom>
        </p:spPr>
        <p:txBody>
          <a:bodyPr vert="horz" lIns="0" tIns="0" rIns="0" bIns="0" rtlCol="0">
            <a:normAutofit/>
          </a:bodyPr>
          <a:lstStyle/>
          <a:p>
            <a:pPr lvl="0"/>
            <a:r>
              <a:rPr lang="fi-FI" dirty="0"/>
              <a:t>Click to edit Master text styles</a:t>
            </a:r>
          </a:p>
          <a:p>
            <a:pPr lvl="1"/>
            <a:r>
              <a:rPr lang="fi-FI" dirty="0"/>
              <a:t>Second </a:t>
            </a:r>
            <a:r>
              <a:rPr lang="fi-FI" dirty="0" err="1"/>
              <a:t>level</a:t>
            </a:r>
            <a:endParaRPr lang="fi-FI" dirty="0"/>
          </a:p>
          <a:p>
            <a:pPr lvl="2"/>
            <a:r>
              <a:rPr lang="fi-FI" dirty="0"/>
              <a:t>Third level</a:t>
            </a:r>
          </a:p>
        </p:txBody>
      </p:sp>
    </p:spTree>
    <p:extLst>
      <p:ext uri="{BB962C8B-B14F-4D97-AF65-F5344CB8AC3E}">
        <p14:creationId xmlns:p14="http://schemas.microsoft.com/office/powerpoint/2010/main" val="4064296392"/>
      </p:ext>
    </p:extLst>
  </p:cSld>
  <p:clrMap bg1="lt1" tx1="dk1" bg2="lt2" tx2="dk2" accent1="accent1" accent2="accent2" accent3="accent3" accent4="accent4" accent5="accent5" accent6="accent6" hlink="hlink" folHlink="folHlink"/>
  <p:sldLayoutIdLst>
    <p:sldLayoutId id="2147483748" r:id="rId1"/>
    <p:sldLayoutId id="2147483765" r:id="rId2"/>
    <p:sldLayoutId id="2147483768" r:id="rId3"/>
    <p:sldLayoutId id="2147483767" r:id="rId4"/>
    <p:sldLayoutId id="2147483766" r:id="rId5"/>
    <p:sldLayoutId id="2147483720" r:id="rId6"/>
    <p:sldLayoutId id="2147483769" r:id="rId7"/>
    <p:sldLayoutId id="2147483731" r:id="rId8"/>
    <p:sldLayoutId id="2147483721" r:id="rId9"/>
    <p:sldLayoutId id="2147483737" r:id="rId10"/>
    <p:sldLayoutId id="2147483764" r:id="rId11"/>
    <p:sldLayoutId id="2147483723" r:id="rId12"/>
    <p:sldLayoutId id="2147483724" r:id="rId13"/>
    <p:sldLayoutId id="2147483730" r:id="rId14"/>
    <p:sldLayoutId id="2147483751" r:id="rId15"/>
    <p:sldLayoutId id="2147483776" r:id="rId16"/>
    <p:sldLayoutId id="2147483778" r:id="rId17"/>
    <p:sldLayoutId id="2147483777" r:id="rId18"/>
    <p:sldLayoutId id="2147483779" r:id="rId19"/>
    <p:sldLayoutId id="2147483781" r:id="rId20"/>
    <p:sldLayoutId id="2147483780" r:id="rId21"/>
    <p:sldLayoutId id="2147483784" r:id="rId22"/>
    <p:sldLayoutId id="2147483782" r:id="rId23"/>
    <p:sldLayoutId id="2147483785" r:id="rId24"/>
    <p:sldLayoutId id="2147483786" r:id="rId25"/>
    <p:sldLayoutId id="2147483787" r:id="rId26"/>
    <p:sldLayoutId id="2147483783" r:id="rId27"/>
    <p:sldLayoutId id="2147483791" r:id="rId28"/>
    <p:sldLayoutId id="2147483790" r:id="rId29"/>
    <p:sldLayoutId id="2147483789" r:id="rId30"/>
    <p:sldLayoutId id="2147483788" r:id="rId31"/>
    <p:sldLayoutId id="2147483792" r:id="rId32"/>
    <p:sldLayoutId id="2147483793" r:id="rId33"/>
    <p:sldLayoutId id="2147483774" r:id="rId34"/>
    <p:sldLayoutId id="2147483770" r:id="rId35"/>
    <p:sldLayoutId id="2147483771" r:id="rId36"/>
    <p:sldLayoutId id="2147483772" r:id="rId37"/>
    <p:sldLayoutId id="2147483773" r:id="rId38"/>
    <p:sldLayoutId id="2147483734" r:id="rId39"/>
    <p:sldLayoutId id="2147483775" r:id="rId40"/>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hf hdr="0" dt="0"/>
  <p:txStyles>
    <p:titleStyle>
      <a:lvl1pPr algn="l" defTabSz="457200" rtl="0" eaLnBrk="1" latinLnBrk="0" hangingPunct="1">
        <a:lnSpc>
          <a:spcPct val="80000"/>
        </a:lnSpc>
        <a:spcBef>
          <a:spcPct val="0"/>
        </a:spcBef>
        <a:buNone/>
        <a:defRPr sz="2600" b="1" kern="1200">
          <a:solidFill>
            <a:schemeClr val="tx1"/>
          </a:solidFill>
          <a:latin typeface="+mj-lt"/>
          <a:ea typeface="+mj-ea"/>
          <a:cs typeface="+mj-cs"/>
        </a:defRPr>
      </a:lvl1pPr>
    </p:titleStyle>
    <p:body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hyperlink" Target="mailto:git@github.com:gitdemo/gitdemo.git"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9EE13B-5253-4EE2-8863-7213BA07D73A}"/>
              </a:ext>
            </a:extLst>
          </p:cNvPr>
          <p:cNvSpPr>
            <a:spLocks noGrp="1"/>
          </p:cNvSpPr>
          <p:nvPr>
            <p:ph type="title"/>
          </p:nvPr>
        </p:nvSpPr>
        <p:spPr>
          <a:xfrm>
            <a:off x="382587" y="1002862"/>
            <a:ext cx="8433421" cy="2527205"/>
          </a:xfrm>
        </p:spPr>
        <p:txBody>
          <a:bodyPr/>
          <a:lstStyle/>
          <a:p>
            <a:r>
              <a:rPr lang="en-US" dirty="0"/>
              <a:t>Devops – CI/CD</a:t>
            </a:r>
          </a:p>
        </p:txBody>
      </p:sp>
      <p:sp>
        <p:nvSpPr>
          <p:cNvPr id="3" name="Text Placeholder 2">
            <a:extLst>
              <a:ext uri="{FF2B5EF4-FFF2-40B4-BE49-F238E27FC236}">
                <a16:creationId xmlns:a16="http://schemas.microsoft.com/office/drawing/2014/main" id="{68AE91CD-8B97-4AF2-BD67-591DE2D255B9}"/>
              </a:ext>
            </a:extLst>
          </p:cNvPr>
          <p:cNvSpPr>
            <a:spLocks noGrp="1"/>
          </p:cNvSpPr>
          <p:nvPr>
            <p:ph type="body" sz="quarter" idx="13"/>
          </p:nvPr>
        </p:nvSpPr>
        <p:spPr/>
        <p:txBody>
          <a:bodyPr/>
          <a:lstStyle/>
          <a:p>
            <a:r>
              <a:rPr lang="en-US" dirty="0"/>
              <a:t>23-11-2020 to 27-11-2020</a:t>
            </a:r>
          </a:p>
          <a:p>
            <a:r>
              <a:rPr lang="en-US" dirty="0"/>
              <a:t>Venkatesh Reddy Madduri &amp;&amp; ShankarPrasad </a:t>
            </a:r>
          </a:p>
        </p:txBody>
      </p:sp>
    </p:spTree>
    <p:extLst>
      <p:ext uri="{BB962C8B-B14F-4D97-AF65-F5344CB8AC3E}">
        <p14:creationId xmlns:p14="http://schemas.microsoft.com/office/powerpoint/2010/main" val="42528456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Monolith Systems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10</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667423"/>
            <a:ext cx="8353233" cy="3915728"/>
          </a:xfrm>
        </p:spPr>
        <p:txBody>
          <a:bodyPr>
            <a:normAutofit/>
          </a:bodyPr>
          <a:lstStyle/>
          <a:p>
            <a:pPr>
              <a:buFont typeface="Wingdings" panose="05000000000000000000" pitchFamily="2" charset="2"/>
              <a:buChar char="Ø"/>
            </a:pPr>
            <a:r>
              <a:rPr lang="en-US" b="0" dirty="0"/>
              <a:t>Monolithic System Architecture - Single Tiered Architecture</a:t>
            </a:r>
          </a:p>
          <a:p>
            <a:pPr>
              <a:buFont typeface="Wingdings" panose="05000000000000000000" pitchFamily="2" charset="2"/>
              <a:buChar char="Ø"/>
            </a:pPr>
            <a:r>
              <a:rPr lang="en-US" b="0" dirty="0"/>
              <a:t>Functionally distinguishable aspects like data input and output, data processing, error handling, and the user interface are all interwoven</a:t>
            </a:r>
          </a:p>
          <a:p>
            <a:pPr>
              <a:buFont typeface="Wingdings" panose="05000000000000000000" pitchFamily="2" charset="2"/>
              <a:buChar char="Ø"/>
            </a:pPr>
            <a:r>
              <a:rPr lang="en-US" b="0" dirty="0"/>
              <a:t>User interface &amp; data access code are combined into a single program from a single platform</a:t>
            </a:r>
          </a:p>
          <a:p>
            <a:pPr>
              <a:buFont typeface="Wingdings" panose="05000000000000000000" pitchFamily="2" charset="2"/>
              <a:buChar char="Ø"/>
            </a:pPr>
            <a:r>
              <a:rPr lang="en-US" b="0" dirty="0"/>
              <a:t>Monolithic applications are</a:t>
            </a:r>
          </a:p>
          <a:p>
            <a:pPr lvl="1">
              <a:buFont typeface="Wingdings" panose="05000000000000000000" pitchFamily="2" charset="2"/>
              <a:buChar char="§"/>
            </a:pPr>
            <a:r>
              <a:rPr lang="en-US" b="0" dirty="0"/>
              <a:t>self-contained</a:t>
            </a:r>
          </a:p>
          <a:p>
            <a:pPr lvl="1">
              <a:buFont typeface="Wingdings" panose="05000000000000000000" pitchFamily="2" charset="2"/>
              <a:buChar char="§"/>
            </a:pPr>
            <a:r>
              <a:rPr lang="en-US" b="0" dirty="0"/>
              <a:t>independent from other computing applications</a:t>
            </a:r>
          </a:p>
          <a:p>
            <a:pPr marL="180975" lvl="1" indent="0">
              <a:buNone/>
            </a:pPr>
            <a:r>
              <a:rPr lang="en-US" sz="2000" b="1" dirty="0">
                <a:solidFill>
                  <a:srgbClr val="0070C0"/>
                </a:solidFill>
                <a:latin typeface="+mj-lt"/>
                <a:ea typeface="+mj-ea"/>
                <a:cs typeface="+mj-cs"/>
              </a:rPr>
              <a:t>Pros:</a:t>
            </a:r>
          </a:p>
          <a:p>
            <a:pPr lvl="1">
              <a:buFont typeface="Wingdings" panose="05000000000000000000" pitchFamily="2" charset="2"/>
              <a:buChar char="Ø"/>
            </a:pPr>
            <a:r>
              <a:rPr lang="en-US" sz="1400" dirty="0"/>
              <a:t>Everything is running through the same app</a:t>
            </a:r>
          </a:p>
          <a:p>
            <a:pPr lvl="1">
              <a:buFont typeface="Wingdings" panose="05000000000000000000" pitchFamily="2" charset="2"/>
              <a:buChar char="Ø"/>
            </a:pPr>
            <a:r>
              <a:rPr lang="en-US" sz="1400" dirty="0"/>
              <a:t>Easy to hook up components to those cross-cutting concerns</a:t>
            </a:r>
          </a:p>
          <a:p>
            <a:pPr lvl="1">
              <a:buFont typeface="Wingdings" panose="05000000000000000000" pitchFamily="2" charset="2"/>
              <a:buChar char="Ø"/>
            </a:pPr>
            <a:r>
              <a:rPr lang="en-US" sz="1400" dirty="0"/>
              <a:t>Performance advantages, - shared-memory access is faster than inter-process communication</a:t>
            </a:r>
          </a:p>
          <a:p>
            <a:pPr lvl="1">
              <a:buFont typeface="Wingdings" panose="05000000000000000000" pitchFamily="2" charset="2"/>
              <a:buChar char="Ø"/>
            </a:pPr>
            <a:r>
              <a:rPr lang="en-US" sz="1400" dirty="0"/>
              <a:t>Over time - better architectural patterns have been introduced to the monolithic model to add significant flexibility into the architecture</a:t>
            </a:r>
          </a:p>
        </p:txBody>
      </p:sp>
    </p:spTree>
    <p:extLst>
      <p:ext uri="{BB962C8B-B14F-4D97-AF65-F5344CB8AC3E}">
        <p14:creationId xmlns:p14="http://schemas.microsoft.com/office/powerpoint/2010/main" val="37186234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Monolith Systems Cons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11</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667423"/>
            <a:ext cx="8353233" cy="3915728"/>
          </a:xfrm>
        </p:spPr>
        <p:txBody>
          <a:bodyPr>
            <a:normAutofit fontScale="92500" lnSpcReduction="10000"/>
          </a:bodyPr>
          <a:lstStyle/>
          <a:p>
            <a:endParaRPr lang="en-US" b="0" dirty="0"/>
          </a:p>
          <a:p>
            <a:pPr>
              <a:buFont typeface="Wingdings" panose="05000000000000000000" pitchFamily="2" charset="2"/>
              <a:buChar char="Ø"/>
            </a:pPr>
            <a:r>
              <a:rPr lang="en-US" b="0" dirty="0"/>
              <a:t>Majority of logic is deployed and runs in a centralized server - SPOF</a:t>
            </a:r>
          </a:p>
          <a:p>
            <a:pPr>
              <a:buFont typeface="Wingdings" panose="05000000000000000000" pitchFamily="2" charset="2"/>
              <a:buChar char="Ø"/>
            </a:pPr>
            <a:r>
              <a:rPr lang="en-US" b="0" dirty="0"/>
              <a:t>Typically large &amp; built by big/multiple teams with a large code base</a:t>
            </a:r>
          </a:p>
          <a:p>
            <a:pPr>
              <a:buFont typeface="Wingdings" panose="05000000000000000000" pitchFamily="2" charset="2"/>
              <a:buChar char="Ø"/>
            </a:pPr>
            <a:r>
              <a:rPr lang="en-US" b="0" dirty="0"/>
              <a:t>More effort for orchestration between teams for any change/deployment</a:t>
            </a:r>
          </a:p>
          <a:p>
            <a:pPr>
              <a:buFont typeface="Wingdings" panose="05000000000000000000" pitchFamily="2" charset="2"/>
              <a:buChar char="Ø"/>
            </a:pPr>
            <a:r>
              <a:rPr lang="en-US" b="0" dirty="0"/>
              <a:t>Difficult for developers to become familiar with the code</a:t>
            </a:r>
          </a:p>
          <a:p>
            <a:pPr>
              <a:buFont typeface="Wingdings" panose="05000000000000000000" pitchFamily="2" charset="2"/>
              <a:buChar char="Ø"/>
            </a:pPr>
            <a:r>
              <a:rPr lang="en-US" b="0" dirty="0"/>
              <a:t>Especially a new member to the team</a:t>
            </a:r>
          </a:p>
          <a:p>
            <a:pPr>
              <a:buFont typeface="Wingdings" panose="05000000000000000000" pitchFamily="2" charset="2"/>
              <a:buChar char="Ø"/>
            </a:pPr>
            <a:r>
              <a:rPr lang="en-US" b="0" dirty="0"/>
              <a:t>Causes developers to be less productive</a:t>
            </a:r>
          </a:p>
          <a:p>
            <a:pPr>
              <a:buFont typeface="Wingdings" panose="05000000000000000000" pitchFamily="2" charset="2"/>
              <a:buChar char="Ø"/>
            </a:pPr>
            <a:r>
              <a:rPr lang="en-US" b="0" dirty="0"/>
              <a:t>Discourages attempts to make changes</a:t>
            </a:r>
          </a:p>
          <a:p>
            <a:pPr>
              <a:buFont typeface="Wingdings" panose="05000000000000000000" pitchFamily="2" charset="2"/>
              <a:buChar char="Ø"/>
            </a:pPr>
            <a:r>
              <a:rPr lang="en-US" b="0" dirty="0"/>
              <a:t>Update/small change to a component, entire application to be redeployed</a:t>
            </a:r>
          </a:p>
          <a:p>
            <a:pPr>
              <a:buFont typeface="Wingdings" panose="05000000000000000000" pitchFamily="2" charset="2"/>
              <a:buChar char="Ø"/>
            </a:pPr>
            <a:r>
              <a:rPr lang="en-US" b="0" dirty="0"/>
              <a:t>Large effort is required to run regression test against the untouched parts</a:t>
            </a:r>
          </a:p>
          <a:p>
            <a:pPr>
              <a:buFont typeface="Wingdings" panose="05000000000000000000" pitchFamily="2" charset="2"/>
              <a:buChar char="Ø"/>
            </a:pPr>
            <a:r>
              <a:rPr lang="en-US" b="0" dirty="0"/>
              <a:t>Dependency on one technology stack</a:t>
            </a:r>
          </a:p>
          <a:p>
            <a:pPr>
              <a:buFont typeface="Wingdings" panose="05000000000000000000" pitchFamily="2" charset="2"/>
              <a:buChar char="Ø"/>
            </a:pPr>
            <a:r>
              <a:rPr lang="en-US" b="0" dirty="0"/>
              <a:t>Less flexibility for migration to other tools etc.</a:t>
            </a:r>
            <a:endParaRPr lang="en-US" sz="1400" dirty="0"/>
          </a:p>
        </p:txBody>
      </p:sp>
    </p:spTree>
    <p:extLst>
      <p:ext uri="{BB962C8B-B14F-4D97-AF65-F5344CB8AC3E}">
        <p14:creationId xmlns:p14="http://schemas.microsoft.com/office/powerpoint/2010/main" val="14157714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The Solution</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12</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667423"/>
            <a:ext cx="8353233" cy="3915728"/>
          </a:xfrm>
        </p:spPr>
        <p:txBody>
          <a:bodyPr>
            <a:normAutofit/>
          </a:bodyPr>
          <a:lstStyle/>
          <a:p>
            <a:pPr>
              <a:buFont typeface="Wingdings" panose="05000000000000000000" pitchFamily="2" charset="2"/>
              <a:buChar char="v"/>
            </a:pPr>
            <a:endParaRPr lang="en-US" b="0" dirty="0"/>
          </a:p>
          <a:p>
            <a:pPr>
              <a:buFont typeface="Wingdings" panose="05000000000000000000" pitchFamily="2" charset="2"/>
              <a:buChar char="Ø"/>
            </a:pPr>
            <a:r>
              <a:rPr lang="en-US" b="0" dirty="0"/>
              <a:t>Migration to microservice architecture from monolithic applications:</a:t>
            </a:r>
          </a:p>
          <a:p>
            <a:pPr>
              <a:buFont typeface="Wingdings" panose="05000000000000000000" pitchFamily="2" charset="2"/>
              <a:buChar char="Ø"/>
            </a:pPr>
            <a:r>
              <a:rPr lang="en-US" b="0" dirty="0"/>
              <a:t>Smaller code base</a:t>
            </a:r>
          </a:p>
          <a:p>
            <a:pPr>
              <a:buFont typeface="Wingdings" panose="05000000000000000000" pitchFamily="2" charset="2"/>
              <a:buChar char="Ø"/>
            </a:pPr>
            <a:r>
              <a:rPr lang="en-US" b="0" dirty="0"/>
              <a:t>Easy to develop</a:t>
            </a:r>
          </a:p>
          <a:p>
            <a:pPr>
              <a:buFont typeface="Wingdings" panose="05000000000000000000" pitchFamily="2" charset="2"/>
              <a:buChar char="Ø"/>
            </a:pPr>
            <a:r>
              <a:rPr lang="en-US" b="0" dirty="0"/>
              <a:t>Adding new features quickly</a:t>
            </a:r>
          </a:p>
          <a:p>
            <a:pPr>
              <a:buFont typeface="Wingdings" panose="05000000000000000000" pitchFamily="2" charset="2"/>
              <a:buChar char="Ø"/>
            </a:pPr>
            <a:r>
              <a:rPr lang="en-US" b="0" dirty="0"/>
              <a:t>Fast shipping</a:t>
            </a:r>
          </a:p>
          <a:p>
            <a:pPr>
              <a:buFont typeface="Wingdings" panose="05000000000000000000" pitchFamily="2" charset="2"/>
              <a:buChar char="Ø"/>
            </a:pPr>
            <a:r>
              <a:rPr lang="en-US" b="0" dirty="0"/>
              <a:t>Easy to scale certain parts of application</a:t>
            </a:r>
          </a:p>
          <a:p>
            <a:pPr marL="0" indent="0">
              <a:buNone/>
            </a:pPr>
            <a:endParaRPr lang="en-US" sz="1400" dirty="0"/>
          </a:p>
        </p:txBody>
      </p:sp>
    </p:spTree>
    <p:extLst>
      <p:ext uri="{BB962C8B-B14F-4D97-AF65-F5344CB8AC3E}">
        <p14:creationId xmlns:p14="http://schemas.microsoft.com/office/powerpoint/2010/main" val="9466929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The Solution</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13</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667422"/>
            <a:ext cx="8353233" cy="4476077"/>
          </a:xfrm>
        </p:spPr>
        <p:txBody>
          <a:bodyPr>
            <a:normAutofit/>
          </a:bodyPr>
          <a:lstStyle/>
          <a:p>
            <a:pPr>
              <a:buFont typeface="Wingdings" panose="05000000000000000000" pitchFamily="2" charset="2"/>
              <a:buChar char="v"/>
            </a:pPr>
            <a:endParaRPr lang="en-US" b="0" dirty="0"/>
          </a:p>
          <a:p>
            <a:pPr>
              <a:buFont typeface="Wingdings" panose="05000000000000000000" pitchFamily="2" charset="2"/>
              <a:buChar char="Ø"/>
            </a:pPr>
            <a:r>
              <a:rPr lang="en-US" b="0" dirty="0"/>
              <a:t>Microservices also usage of latest tools &amp; technologies to achieve:</a:t>
            </a:r>
          </a:p>
          <a:p>
            <a:pPr lvl="2">
              <a:buFont typeface="Wingdings" panose="05000000000000000000" pitchFamily="2" charset="2"/>
              <a:buChar char="v"/>
            </a:pPr>
            <a:r>
              <a:rPr lang="en-US" sz="1400" b="0" dirty="0"/>
              <a:t>flexibility in design/architecture</a:t>
            </a:r>
          </a:p>
          <a:p>
            <a:pPr lvl="2">
              <a:buFont typeface="Wingdings" panose="05000000000000000000" pitchFamily="2" charset="2"/>
              <a:buChar char="v"/>
            </a:pPr>
            <a:r>
              <a:rPr lang="en-US" sz="1400" b="0" dirty="0"/>
              <a:t>Better source code management</a:t>
            </a:r>
          </a:p>
          <a:p>
            <a:pPr lvl="2">
              <a:buFont typeface="Wingdings" panose="05000000000000000000" pitchFamily="2" charset="2"/>
              <a:buChar char="v"/>
            </a:pPr>
            <a:r>
              <a:rPr lang="en-US" sz="1400" b="0" dirty="0"/>
              <a:t>Achieve High availability of services</a:t>
            </a:r>
          </a:p>
          <a:p>
            <a:pPr lvl="2">
              <a:buFont typeface="Wingdings" panose="05000000000000000000" pitchFamily="2" charset="2"/>
              <a:buChar char="v"/>
            </a:pPr>
            <a:r>
              <a:rPr lang="en-US" sz="1400" b="0" dirty="0"/>
              <a:t>Ease of Deployments</a:t>
            </a:r>
          </a:p>
          <a:p>
            <a:pPr lvl="2">
              <a:buFont typeface="Wingdings" panose="05000000000000000000" pitchFamily="2" charset="2"/>
              <a:buChar char="v"/>
            </a:pPr>
            <a:r>
              <a:rPr lang="en-US" sz="1400" b="0" dirty="0"/>
              <a:t>Automation to handle the scale of servers/services</a:t>
            </a:r>
          </a:p>
          <a:p>
            <a:pPr lvl="2">
              <a:buFont typeface="Wingdings" panose="05000000000000000000" pitchFamily="2" charset="2"/>
              <a:buChar char="v"/>
            </a:pPr>
            <a:r>
              <a:rPr lang="en-US" sz="1400" b="0" dirty="0"/>
              <a:t>Communication between services/components happen via REST API’s or MQ solutions.</a:t>
            </a:r>
          </a:p>
          <a:p>
            <a:pPr>
              <a:buFont typeface="Wingdings" panose="05000000000000000000" pitchFamily="2" charset="2"/>
              <a:buChar char="Ø"/>
            </a:pPr>
            <a:r>
              <a:rPr lang="en-US" b="0" dirty="0"/>
              <a:t>Cohesion : related behavior together</a:t>
            </a:r>
          </a:p>
          <a:p>
            <a:pPr>
              <a:buFont typeface="Wingdings" panose="05000000000000000000" pitchFamily="2" charset="2"/>
              <a:buChar char="Ø"/>
            </a:pPr>
            <a:r>
              <a:rPr lang="en-US" b="0" dirty="0"/>
              <a:t>Coupling : change in one product/service should not impact others</a:t>
            </a:r>
          </a:p>
          <a:p>
            <a:pPr>
              <a:buFont typeface="Wingdings" panose="05000000000000000000" pitchFamily="2" charset="2"/>
              <a:buChar char="Ø"/>
            </a:pPr>
            <a:endParaRPr lang="en-US" sz="1100" dirty="0"/>
          </a:p>
        </p:txBody>
      </p:sp>
      <p:pic>
        <p:nvPicPr>
          <p:cNvPr id="5" name="Picture 4">
            <a:extLst>
              <a:ext uri="{FF2B5EF4-FFF2-40B4-BE49-F238E27FC236}">
                <a16:creationId xmlns:a16="http://schemas.microsoft.com/office/drawing/2014/main" id="{BDF8C9CE-6DC1-4D09-B901-9AD1B935A51C}"/>
              </a:ext>
            </a:extLst>
          </p:cNvPr>
          <p:cNvPicPr>
            <a:picLocks noChangeAspect="1"/>
          </p:cNvPicPr>
          <p:nvPr/>
        </p:nvPicPr>
        <p:blipFill>
          <a:blip r:embed="rId2"/>
          <a:stretch>
            <a:fillRect/>
          </a:stretch>
        </p:blipFill>
        <p:spPr>
          <a:xfrm>
            <a:off x="1842098" y="3701530"/>
            <a:ext cx="5207620" cy="1308317"/>
          </a:xfrm>
          <a:prstGeom prst="rect">
            <a:avLst/>
          </a:prstGeom>
        </p:spPr>
      </p:pic>
    </p:spTree>
    <p:extLst>
      <p:ext uri="{BB962C8B-B14F-4D97-AF65-F5344CB8AC3E}">
        <p14:creationId xmlns:p14="http://schemas.microsoft.com/office/powerpoint/2010/main" val="16120791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14</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pic>
        <p:nvPicPr>
          <p:cNvPr id="9" name="Picture 8">
            <a:extLst>
              <a:ext uri="{FF2B5EF4-FFF2-40B4-BE49-F238E27FC236}">
                <a16:creationId xmlns:a16="http://schemas.microsoft.com/office/drawing/2014/main" id="{DD2E8626-B1AD-4E2E-8CBF-BCECE24C48F5}"/>
              </a:ext>
            </a:extLst>
          </p:cNvPr>
          <p:cNvPicPr>
            <a:picLocks noChangeAspect="1"/>
          </p:cNvPicPr>
          <p:nvPr/>
        </p:nvPicPr>
        <p:blipFill>
          <a:blip r:embed="rId2"/>
          <a:stretch>
            <a:fillRect/>
          </a:stretch>
        </p:blipFill>
        <p:spPr>
          <a:xfrm>
            <a:off x="0" y="0"/>
            <a:ext cx="2676525" cy="1885950"/>
          </a:xfrm>
          <a:prstGeom prst="rect">
            <a:avLst/>
          </a:prstGeom>
        </p:spPr>
      </p:pic>
      <p:pic>
        <p:nvPicPr>
          <p:cNvPr id="10" name="Picture 9">
            <a:extLst>
              <a:ext uri="{FF2B5EF4-FFF2-40B4-BE49-F238E27FC236}">
                <a16:creationId xmlns:a16="http://schemas.microsoft.com/office/drawing/2014/main" id="{80C764F3-28D4-4466-8A7F-FBDBEC5C92CB}"/>
              </a:ext>
            </a:extLst>
          </p:cNvPr>
          <p:cNvPicPr>
            <a:picLocks noChangeAspect="1"/>
          </p:cNvPicPr>
          <p:nvPr/>
        </p:nvPicPr>
        <p:blipFill>
          <a:blip r:embed="rId3"/>
          <a:stretch>
            <a:fillRect/>
          </a:stretch>
        </p:blipFill>
        <p:spPr>
          <a:xfrm>
            <a:off x="2709978" y="0"/>
            <a:ext cx="3667125" cy="1276350"/>
          </a:xfrm>
          <a:prstGeom prst="rect">
            <a:avLst/>
          </a:prstGeom>
        </p:spPr>
      </p:pic>
      <p:pic>
        <p:nvPicPr>
          <p:cNvPr id="11" name="Picture 10">
            <a:extLst>
              <a:ext uri="{FF2B5EF4-FFF2-40B4-BE49-F238E27FC236}">
                <a16:creationId xmlns:a16="http://schemas.microsoft.com/office/drawing/2014/main" id="{3F84B008-EFFB-4C33-8BEB-ECEFE1626C67}"/>
              </a:ext>
            </a:extLst>
          </p:cNvPr>
          <p:cNvPicPr>
            <a:picLocks noChangeAspect="1"/>
          </p:cNvPicPr>
          <p:nvPr/>
        </p:nvPicPr>
        <p:blipFill>
          <a:blip r:embed="rId4"/>
          <a:stretch>
            <a:fillRect/>
          </a:stretch>
        </p:blipFill>
        <p:spPr>
          <a:xfrm>
            <a:off x="6364088" y="6684"/>
            <a:ext cx="2743629" cy="1838325"/>
          </a:xfrm>
          <a:prstGeom prst="rect">
            <a:avLst/>
          </a:prstGeom>
        </p:spPr>
      </p:pic>
      <p:pic>
        <p:nvPicPr>
          <p:cNvPr id="12" name="Picture 11">
            <a:extLst>
              <a:ext uri="{FF2B5EF4-FFF2-40B4-BE49-F238E27FC236}">
                <a16:creationId xmlns:a16="http://schemas.microsoft.com/office/drawing/2014/main" id="{0818B773-FD21-49EC-9646-42B0088B7CC5}"/>
              </a:ext>
            </a:extLst>
          </p:cNvPr>
          <p:cNvPicPr>
            <a:picLocks noChangeAspect="1"/>
          </p:cNvPicPr>
          <p:nvPr/>
        </p:nvPicPr>
        <p:blipFill>
          <a:blip r:embed="rId5"/>
          <a:stretch>
            <a:fillRect/>
          </a:stretch>
        </p:blipFill>
        <p:spPr>
          <a:xfrm>
            <a:off x="2353584" y="1882726"/>
            <a:ext cx="3990975" cy="266700"/>
          </a:xfrm>
          <a:prstGeom prst="rect">
            <a:avLst/>
          </a:prstGeom>
        </p:spPr>
      </p:pic>
      <p:pic>
        <p:nvPicPr>
          <p:cNvPr id="13" name="Picture 12">
            <a:extLst>
              <a:ext uri="{FF2B5EF4-FFF2-40B4-BE49-F238E27FC236}">
                <a16:creationId xmlns:a16="http://schemas.microsoft.com/office/drawing/2014/main" id="{6AD83108-D86A-486B-8031-3D5073DA94D2}"/>
              </a:ext>
            </a:extLst>
          </p:cNvPr>
          <p:cNvPicPr>
            <a:picLocks noChangeAspect="1"/>
          </p:cNvPicPr>
          <p:nvPr/>
        </p:nvPicPr>
        <p:blipFill>
          <a:blip r:embed="rId6"/>
          <a:stretch>
            <a:fillRect/>
          </a:stretch>
        </p:blipFill>
        <p:spPr>
          <a:xfrm>
            <a:off x="136134" y="2305307"/>
            <a:ext cx="2781300" cy="1400175"/>
          </a:xfrm>
          <a:prstGeom prst="rect">
            <a:avLst/>
          </a:prstGeom>
        </p:spPr>
      </p:pic>
      <p:pic>
        <p:nvPicPr>
          <p:cNvPr id="14" name="Picture 13">
            <a:extLst>
              <a:ext uri="{FF2B5EF4-FFF2-40B4-BE49-F238E27FC236}">
                <a16:creationId xmlns:a16="http://schemas.microsoft.com/office/drawing/2014/main" id="{52B3D1CF-AD6B-480F-A959-8A588E8E8D7E}"/>
              </a:ext>
            </a:extLst>
          </p:cNvPr>
          <p:cNvPicPr>
            <a:picLocks noChangeAspect="1"/>
          </p:cNvPicPr>
          <p:nvPr/>
        </p:nvPicPr>
        <p:blipFill>
          <a:blip r:embed="rId7"/>
          <a:stretch>
            <a:fillRect/>
          </a:stretch>
        </p:blipFill>
        <p:spPr>
          <a:xfrm>
            <a:off x="136134" y="3850671"/>
            <a:ext cx="3238500" cy="904875"/>
          </a:xfrm>
          <a:prstGeom prst="rect">
            <a:avLst/>
          </a:prstGeom>
        </p:spPr>
      </p:pic>
      <p:pic>
        <p:nvPicPr>
          <p:cNvPr id="15" name="Picture 14">
            <a:extLst>
              <a:ext uri="{FF2B5EF4-FFF2-40B4-BE49-F238E27FC236}">
                <a16:creationId xmlns:a16="http://schemas.microsoft.com/office/drawing/2014/main" id="{266F0352-AC45-4665-900C-D912C1406EDB}"/>
              </a:ext>
            </a:extLst>
          </p:cNvPr>
          <p:cNvPicPr>
            <a:picLocks noChangeAspect="1"/>
          </p:cNvPicPr>
          <p:nvPr/>
        </p:nvPicPr>
        <p:blipFill>
          <a:blip r:embed="rId8"/>
          <a:stretch>
            <a:fillRect/>
          </a:stretch>
        </p:blipFill>
        <p:spPr>
          <a:xfrm>
            <a:off x="3463950" y="3625718"/>
            <a:ext cx="2466975" cy="1457325"/>
          </a:xfrm>
          <a:prstGeom prst="rect">
            <a:avLst/>
          </a:prstGeom>
        </p:spPr>
      </p:pic>
      <p:pic>
        <p:nvPicPr>
          <p:cNvPr id="16" name="Picture 15">
            <a:extLst>
              <a:ext uri="{FF2B5EF4-FFF2-40B4-BE49-F238E27FC236}">
                <a16:creationId xmlns:a16="http://schemas.microsoft.com/office/drawing/2014/main" id="{34535481-6953-408F-AFF2-408F54348117}"/>
              </a:ext>
            </a:extLst>
          </p:cNvPr>
          <p:cNvPicPr>
            <a:picLocks noChangeAspect="1"/>
          </p:cNvPicPr>
          <p:nvPr/>
        </p:nvPicPr>
        <p:blipFill>
          <a:blip r:embed="rId9"/>
          <a:stretch>
            <a:fillRect/>
          </a:stretch>
        </p:blipFill>
        <p:spPr>
          <a:xfrm>
            <a:off x="3149625" y="2325900"/>
            <a:ext cx="2781300" cy="914400"/>
          </a:xfrm>
          <a:prstGeom prst="rect">
            <a:avLst/>
          </a:prstGeom>
        </p:spPr>
      </p:pic>
      <p:pic>
        <p:nvPicPr>
          <p:cNvPr id="17" name="Picture 16">
            <a:extLst>
              <a:ext uri="{FF2B5EF4-FFF2-40B4-BE49-F238E27FC236}">
                <a16:creationId xmlns:a16="http://schemas.microsoft.com/office/drawing/2014/main" id="{CBF1D688-6875-4359-B967-820C1F78B438}"/>
              </a:ext>
            </a:extLst>
          </p:cNvPr>
          <p:cNvPicPr>
            <a:picLocks noChangeAspect="1"/>
          </p:cNvPicPr>
          <p:nvPr/>
        </p:nvPicPr>
        <p:blipFill>
          <a:blip r:embed="rId10"/>
          <a:stretch>
            <a:fillRect/>
          </a:stretch>
        </p:blipFill>
        <p:spPr>
          <a:xfrm>
            <a:off x="6082368" y="2312880"/>
            <a:ext cx="2981325" cy="2561967"/>
          </a:xfrm>
          <a:prstGeom prst="rect">
            <a:avLst/>
          </a:prstGeom>
        </p:spPr>
      </p:pic>
    </p:spTree>
    <p:extLst>
      <p:ext uri="{BB962C8B-B14F-4D97-AF65-F5344CB8AC3E}">
        <p14:creationId xmlns:p14="http://schemas.microsoft.com/office/powerpoint/2010/main" val="42642067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a:xfrm>
            <a:off x="282227" y="246940"/>
            <a:ext cx="8361170" cy="473684"/>
          </a:xfrm>
        </p:spPr>
        <p:txBody>
          <a:bodyPr/>
          <a:lstStyle/>
          <a:p>
            <a:r>
              <a:rPr lang="en-IN" dirty="0">
                <a:solidFill>
                  <a:srgbClr val="0070C0"/>
                </a:solidFill>
              </a:rPr>
              <a:t>DevOps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15</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282227" y="770433"/>
            <a:ext cx="8474112" cy="1796252"/>
          </a:xfrm>
          <a:prstGeom prst="rect">
            <a:avLst/>
          </a:prstGeom>
          <a:noFill/>
        </p:spPr>
        <p:txBody>
          <a:bodyPr wrap="square" lIns="36000" tIns="36000" rIns="36000" bIns="36000" rtlCol="0">
            <a:spAutoFit/>
          </a:bodyPr>
          <a:lstStyle/>
          <a:p>
            <a:pPr marL="285750" indent="-285750">
              <a:buFont typeface="Wingdings" panose="05000000000000000000" pitchFamily="2" charset="2"/>
              <a:buChar char="Ø"/>
            </a:pPr>
            <a:r>
              <a:rPr lang="en-US" sz="1400" dirty="0"/>
              <a:t>We can’t think about microservices without DevOps!!</a:t>
            </a:r>
          </a:p>
          <a:p>
            <a:pPr marL="285750" indent="-285750">
              <a:buFont typeface="Wingdings" panose="05000000000000000000" pitchFamily="2" charset="2"/>
              <a:buChar char="Ø"/>
            </a:pPr>
            <a:r>
              <a:rPr lang="en-US" sz="1400" dirty="0"/>
              <a:t>Microservices cause an explosion of moving parts and not a good idea to</a:t>
            </a:r>
          </a:p>
          <a:p>
            <a:pPr lvl="1"/>
            <a:r>
              <a:rPr lang="en-US" sz="1400" dirty="0"/>
              <a:t>attempt to implement microservices without serious deployment and monitoring automation.</a:t>
            </a:r>
          </a:p>
          <a:p>
            <a:pPr marL="285750" indent="-285750">
              <a:buFont typeface="Wingdings" panose="05000000000000000000" pitchFamily="2" charset="2"/>
              <a:buChar char="Ø"/>
            </a:pPr>
            <a:r>
              <a:rPr lang="en-US" sz="1400" dirty="0"/>
              <a:t>We should be able to click a button and get our app deployed. In fact, we should not even do anything!!</a:t>
            </a:r>
          </a:p>
          <a:p>
            <a:pPr marL="285750" indent="-285750">
              <a:buFont typeface="Wingdings" panose="05000000000000000000" pitchFamily="2" charset="2"/>
              <a:buChar char="Ø"/>
            </a:pPr>
            <a:r>
              <a:rPr lang="en-US" sz="1400" dirty="0"/>
              <a:t>Committing code should get our app deployed through the commit hooks</a:t>
            </a:r>
          </a:p>
          <a:p>
            <a:r>
              <a:rPr lang="en-US" sz="1400" dirty="0"/>
              <a:t>     that trigger the delivery pipelines in at least development</a:t>
            </a:r>
          </a:p>
          <a:p>
            <a:pPr marL="285750" indent="-285750">
              <a:buFont typeface="Wingdings" panose="05000000000000000000" pitchFamily="2" charset="2"/>
              <a:buChar char="Ø"/>
            </a:pPr>
            <a:r>
              <a:rPr lang="en-US" sz="1400" dirty="0"/>
              <a:t>We still need some manual checks and balances for deploying into</a:t>
            </a:r>
          </a:p>
          <a:p>
            <a:r>
              <a:rPr lang="en-US" sz="1400" dirty="0"/>
              <a:t>     production.</a:t>
            </a:r>
          </a:p>
        </p:txBody>
      </p:sp>
    </p:spTree>
    <p:extLst>
      <p:ext uri="{BB962C8B-B14F-4D97-AF65-F5344CB8AC3E}">
        <p14:creationId xmlns:p14="http://schemas.microsoft.com/office/powerpoint/2010/main" val="24303973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a:xfrm>
            <a:off x="282227" y="246940"/>
            <a:ext cx="8361170" cy="473684"/>
          </a:xfrm>
        </p:spPr>
        <p:txBody>
          <a:bodyPr/>
          <a:lstStyle/>
          <a:p>
            <a:r>
              <a:rPr lang="en-IN" dirty="0">
                <a:solidFill>
                  <a:srgbClr val="0070C0"/>
                </a:solidFill>
              </a:rPr>
              <a:t>DevOps Overview</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16</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282227" y="770433"/>
            <a:ext cx="7885233" cy="3027358"/>
          </a:xfrm>
          <a:prstGeom prst="rect">
            <a:avLst/>
          </a:prstGeom>
          <a:noFill/>
        </p:spPr>
        <p:txBody>
          <a:bodyPr wrap="square" lIns="36000" tIns="36000" rIns="36000" bIns="36000" rtlCol="0">
            <a:spAutoFit/>
          </a:bodyPr>
          <a:lstStyle/>
          <a:p>
            <a:pPr marL="285750" indent="-285750">
              <a:buFont typeface="Wingdings" panose="05000000000000000000" pitchFamily="2" charset="2"/>
              <a:buChar char="Ø"/>
            </a:pPr>
            <a:r>
              <a:rPr lang="en-US" sz="1400" dirty="0"/>
              <a:t>The DevOps is the combination of two words, one is </a:t>
            </a:r>
            <a:r>
              <a:rPr lang="en-US" sz="1400" b="1" dirty="0"/>
              <a:t>Development</a:t>
            </a:r>
            <a:r>
              <a:rPr lang="en-US" sz="1400" dirty="0"/>
              <a:t> and other is </a:t>
            </a:r>
            <a:r>
              <a:rPr lang="en-US" sz="1400" b="1" dirty="0"/>
              <a:t>Operations.</a:t>
            </a:r>
            <a:endParaRPr lang="en-US" sz="1400" dirty="0"/>
          </a:p>
          <a:p>
            <a:pPr marL="285750" indent="-285750">
              <a:buFont typeface="Wingdings" panose="05000000000000000000" pitchFamily="2" charset="2"/>
              <a:buChar char="Ø"/>
            </a:pPr>
            <a:endParaRPr lang="en-US" sz="1400" dirty="0"/>
          </a:p>
          <a:p>
            <a:pPr marL="285750" indent="-285750">
              <a:buFont typeface="Wingdings" panose="05000000000000000000" pitchFamily="2" charset="2"/>
              <a:buChar char="Ø"/>
            </a:pPr>
            <a:r>
              <a:rPr lang="en-US" sz="1400" dirty="0"/>
              <a:t>DevOps is a culture which promotes collaboration between Development and Operations team to deploy code to production faster in an automated &amp; repeatable way. </a:t>
            </a:r>
            <a:endParaRPr lang="en-US" sz="1400" b="1" dirty="0"/>
          </a:p>
          <a:p>
            <a:pPr marL="285750" indent="-285750">
              <a:buFont typeface="Wingdings" panose="05000000000000000000" pitchFamily="2" charset="2"/>
              <a:buChar char="Ø"/>
            </a:pPr>
            <a:endParaRPr lang="en-US" sz="1400" b="1" dirty="0"/>
          </a:p>
          <a:p>
            <a:pPr marL="285750" indent="-285750">
              <a:buFont typeface="Wingdings" panose="05000000000000000000" pitchFamily="2" charset="2"/>
              <a:buChar char="Ø"/>
            </a:pPr>
            <a:r>
              <a:rPr lang="en-US" sz="1400" dirty="0"/>
              <a:t>DevOps helps to increases an organization’s speed to deliver applications and services. It allows organizations to serve their customers better and compete more strongly in the market which leads following questions.</a:t>
            </a:r>
          </a:p>
          <a:p>
            <a:endParaRPr lang="en-US" sz="1600" dirty="0"/>
          </a:p>
          <a:p>
            <a:pPr marL="742950" lvl="1" indent="-285750">
              <a:buFont typeface="Wingdings" panose="05000000000000000000" pitchFamily="2" charset="2"/>
              <a:buChar char="v"/>
            </a:pPr>
            <a:r>
              <a:rPr lang="en-US" sz="1600" dirty="0"/>
              <a:t>Why DevOps?</a:t>
            </a:r>
          </a:p>
          <a:p>
            <a:pPr marL="742950" lvl="1" indent="-285750">
              <a:buFont typeface="Wingdings" panose="05000000000000000000" pitchFamily="2" charset="2"/>
              <a:buChar char="v"/>
            </a:pPr>
            <a:r>
              <a:rPr lang="en-US" sz="1600" dirty="0"/>
              <a:t>What is DevOps?</a:t>
            </a:r>
          </a:p>
          <a:p>
            <a:pPr marL="742950" lvl="1" indent="-285750">
              <a:buFont typeface="Wingdings" panose="05000000000000000000" pitchFamily="2" charset="2"/>
              <a:buChar char="v"/>
            </a:pPr>
            <a:r>
              <a:rPr lang="en-US" sz="1600" dirty="0"/>
              <a:t>DevOps Stages</a:t>
            </a:r>
          </a:p>
          <a:p>
            <a:pPr marL="742950" lvl="1" indent="-285750">
              <a:buFont typeface="Wingdings" panose="05000000000000000000" pitchFamily="2" charset="2"/>
              <a:buChar char="v"/>
            </a:pPr>
            <a:r>
              <a:rPr lang="en-US" sz="1600" dirty="0"/>
              <a:t>DevOps Tools</a:t>
            </a:r>
          </a:p>
        </p:txBody>
      </p:sp>
    </p:spTree>
    <p:extLst>
      <p:ext uri="{BB962C8B-B14F-4D97-AF65-F5344CB8AC3E}">
        <p14:creationId xmlns:p14="http://schemas.microsoft.com/office/powerpoint/2010/main" val="8289695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a:xfrm>
            <a:off x="382588" y="383309"/>
            <a:ext cx="8361170" cy="473684"/>
          </a:xfrm>
        </p:spPr>
        <p:txBody>
          <a:bodyPr/>
          <a:lstStyle/>
          <a:p>
            <a:r>
              <a:rPr lang="en-IN" dirty="0">
                <a:solidFill>
                  <a:srgbClr val="0070C0"/>
                </a:solidFill>
              </a:rPr>
              <a:t>Waterfall Model</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17</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403106" y="903075"/>
            <a:ext cx="7885233" cy="3519801"/>
          </a:xfrm>
          <a:prstGeom prst="rect">
            <a:avLst/>
          </a:prstGeom>
          <a:noFill/>
        </p:spPr>
        <p:txBody>
          <a:bodyPr wrap="square" lIns="36000" tIns="36000" rIns="36000" bIns="36000" rtlCol="0">
            <a:spAutoFit/>
          </a:bodyPr>
          <a:lstStyle/>
          <a:p>
            <a:pPr marL="742950" lvl="1" indent="-285750">
              <a:buFont typeface="Arial" panose="020B0604020202020204" pitchFamily="34" charset="0"/>
              <a:buChar char="•"/>
            </a:pPr>
            <a:r>
              <a:rPr lang="en-US" sz="1600" dirty="0"/>
              <a:t>Waterfall Model – was the first Process Model. It is also referred to as a linear- sequential life cycle model. It is very simple to understand and use. In a waterfall model, each phase must be completed before the next phase can begin and there is no overlapping in the phases. </a:t>
            </a:r>
          </a:p>
          <a:p>
            <a:pPr lvl="1"/>
            <a:endParaRPr lang="en-US" sz="1600" dirty="0"/>
          </a:p>
          <a:p>
            <a:pPr lvl="1"/>
            <a:endParaRPr lang="en-US" sz="1600" dirty="0"/>
          </a:p>
          <a:p>
            <a:pPr lvl="1"/>
            <a:endParaRPr lang="en-US" sz="1600" b="1"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p:txBody>
      </p:sp>
      <p:pic>
        <p:nvPicPr>
          <p:cNvPr id="6" name="Picture 5">
            <a:extLst>
              <a:ext uri="{FF2B5EF4-FFF2-40B4-BE49-F238E27FC236}">
                <a16:creationId xmlns:a16="http://schemas.microsoft.com/office/drawing/2014/main" id="{8ECC1CEF-83E8-4B8A-87E4-7166739A7A70}"/>
              </a:ext>
            </a:extLst>
          </p:cNvPr>
          <p:cNvPicPr>
            <a:picLocks noChangeAspect="1"/>
          </p:cNvPicPr>
          <p:nvPr/>
        </p:nvPicPr>
        <p:blipFill>
          <a:blip r:embed="rId2"/>
          <a:stretch>
            <a:fillRect/>
          </a:stretch>
        </p:blipFill>
        <p:spPr>
          <a:xfrm>
            <a:off x="4558639" y="2063801"/>
            <a:ext cx="3952203" cy="2639157"/>
          </a:xfrm>
          <a:prstGeom prst="rect">
            <a:avLst/>
          </a:prstGeom>
        </p:spPr>
      </p:pic>
      <p:pic>
        <p:nvPicPr>
          <p:cNvPr id="7" name="Picture 6">
            <a:extLst>
              <a:ext uri="{FF2B5EF4-FFF2-40B4-BE49-F238E27FC236}">
                <a16:creationId xmlns:a16="http://schemas.microsoft.com/office/drawing/2014/main" id="{478A615C-E407-4BC1-A6AA-61337D31C05A}"/>
              </a:ext>
            </a:extLst>
          </p:cNvPr>
          <p:cNvPicPr>
            <a:picLocks noChangeAspect="1"/>
          </p:cNvPicPr>
          <p:nvPr/>
        </p:nvPicPr>
        <p:blipFill>
          <a:blip r:embed="rId3"/>
          <a:stretch>
            <a:fillRect/>
          </a:stretch>
        </p:blipFill>
        <p:spPr>
          <a:xfrm>
            <a:off x="758290" y="2041055"/>
            <a:ext cx="3680750" cy="2639157"/>
          </a:xfrm>
          <a:prstGeom prst="rect">
            <a:avLst/>
          </a:prstGeom>
        </p:spPr>
      </p:pic>
    </p:spTree>
    <p:extLst>
      <p:ext uri="{BB962C8B-B14F-4D97-AF65-F5344CB8AC3E}">
        <p14:creationId xmlns:p14="http://schemas.microsoft.com/office/powerpoint/2010/main" val="12749754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18</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387661" y="265978"/>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258141" y="409348"/>
            <a:ext cx="7885233" cy="7705562"/>
          </a:xfrm>
          <a:prstGeom prst="rect">
            <a:avLst/>
          </a:prstGeom>
          <a:noFill/>
        </p:spPr>
        <p:txBody>
          <a:bodyPr wrap="square" lIns="36000" tIns="36000" rIns="36000" bIns="36000" rtlCol="0">
            <a:spAutoFit/>
          </a:bodyPr>
          <a:lstStyle/>
          <a:p>
            <a:pPr lvl="1"/>
            <a:r>
              <a:rPr lang="en-US" sz="1600" b="1" dirty="0">
                <a:solidFill>
                  <a:srgbClr val="0070C0"/>
                </a:solidFill>
              </a:rPr>
              <a:t>Advantages Waterfall Model</a:t>
            </a:r>
            <a:endParaRPr lang="en-US" sz="1600" dirty="0">
              <a:solidFill>
                <a:srgbClr val="0070C0"/>
              </a:solidFill>
            </a:endParaRPr>
          </a:p>
          <a:p>
            <a:pPr marL="1200150" lvl="2" indent="-285750">
              <a:buFont typeface="Arial" panose="020B0604020202020204" pitchFamily="34" charset="0"/>
              <a:buChar char="•"/>
            </a:pPr>
            <a:r>
              <a:rPr lang="en-US" sz="1600" dirty="0"/>
              <a:t>Simple and easy to understand and use.</a:t>
            </a:r>
          </a:p>
          <a:p>
            <a:pPr marL="1200150" lvl="2" indent="-285750">
              <a:buFont typeface="Arial" panose="020B0604020202020204" pitchFamily="34" charset="0"/>
              <a:buChar char="•"/>
            </a:pPr>
            <a:r>
              <a:rPr lang="en-US" sz="1600" dirty="0"/>
              <a:t>Easy to manage as each phase has specific deliverables and a review process.</a:t>
            </a:r>
          </a:p>
          <a:p>
            <a:pPr marL="1200150" lvl="2" indent="-285750">
              <a:buFont typeface="Arial" panose="020B0604020202020204" pitchFamily="34" charset="0"/>
              <a:buChar char="•"/>
            </a:pPr>
            <a:r>
              <a:rPr lang="en-US" sz="1600" dirty="0"/>
              <a:t>Phases are processed and completed one at a time.</a:t>
            </a:r>
          </a:p>
          <a:p>
            <a:pPr marL="1200150" lvl="2" indent="-285750">
              <a:buFont typeface="Arial" panose="020B0604020202020204" pitchFamily="34" charset="0"/>
              <a:buChar char="•"/>
            </a:pPr>
            <a:r>
              <a:rPr lang="en-US" sz="1600" dirty="0"/>
              <a:t>Works well for smaller projects where requirements are very well understood.</a:t>
            </a:r>
          </a:p>
          <a:p>
            <a:pPr marL="1200150" lvl="2" indent="-285750">
              <a:buFont typeface="Arial" panose="020B0604020202020204" pitchFamily="34" charset="0"/>
              <a:buChar char="•"/>
            </a:pPr>
            <a:r>
              <a:rPr lang="en-US" sz="1600" dirty="0"/>
              <a:t>Process and results are well documented.</a:t>
            </a:r>
          </a:p>
          <a:p>
            <a:pPr marL="171450" lvl="1"/>
            <a:r>
              <a:rPr lang="en-US" sz="1600" b="1" dirty="0"/>
              <a:t>    </a:t>
            </a:r>
            <a:r>
              <a:rPr lang="en-US" sz="1600" b="1" dirty="0">
                <a:solidFill>
                  <a:srgbClr val="0070C0"/>
                </a:solidFill>
              </a:rPr>
              <a:t>Dis-advantages of Waterfall Model</a:t>
            </a:r>
          </a:p>
          <a:p>
            <a:pPr marL="1200150" lvl="2" indent="-285750">
              <a:buFont typeface="Arial" panose="020B0604020202020204" pitchFamily="34" charset="0"/>
              <a:buChar char="•"/>
            </a:pPr>
            <a:r>
              <a:rPr lang="en-US" sz="1600" dirty="0"/>
              <a:t>No working software is produced until late during the life cycle.</a:t>
            </a:r>
          </a:p>
          <a:p>
            <a:pPr marL="1200150" lvl="2" indent="-285750">
              <a:buFont typeface="Arial" panose="020B0604020202020204" pitchFamily="34" charset="0"/>
              <a:buChar char="•"/>
            </a:pPr>
            <a:r>
              <a:rPr lang="en-US" sz="1600" dirty="0"/>
              <a:t>High amounts of risk uncertainty.</a:t>
            </a:r>
          </a:p>
          <a:p>
            <a:pPr marL="1200150" lvl="2" indent="-285750">
              <a:buFont typeface="Arial" panose="020B0604020202020204" pitchFamily="34" charset="0"/>
              <a:buChar char="•"/>
            </a:pPr>
            <a:r>
              <a:rPr lang="en-US" sz="1600" dirty="0"/>
              <a:t>Not a good model for complex and object-oriented projects.</a:t>
            </a:r>
          </a:p>
          <a:p>
            <a:pPr marL="1200150" lvl="2" indent="-285750">
              <a:buFont typeface="Arial" panose="020B0604020202020204" pitchFamily="34" charset="0"/>
              <a:buChar char="•"/>
            </a:pPr>
            <a:r>
              <a:rPr lang="en-US" sz="1600" dirty="0"/>
              <a:t>Cannot accommodate changing requirements.</a:t>
            </a:r>
          </a:p>
          <a:p>
            <a:pPr marL="1200150" lvl="2" indent="-285750">
              <a:buFont typeface="Arial" panose="020B0604020202020204" pitchFamily="34" charset="0"/>
              <a:buChar char="•"/>
            </a:pPr>
            <a:r>
              <a:rPr lang="en-US" sz="1600" dirty="0"/>
              <a:t>Not suitable for the projects where requirements are at a moderate to high risk of changing.</a:t>
            </a:r>
          </a:p>
          <a:p>
            <a:pPr lvl="2"/>
            <a:endParaRPr lang="en-US" sz="1600" dirty="0"/>
          </a:p>
          <a:p>
            <a:pPr marL="171450" lvl="1"/>
            <a:r>
              <a:rPr lang="en-US" sz="1600" dirty="0"/>
              <a:t>	</a:t>
            </a:r>
          </a:p>
          <a:p>
            <a:pPr marL="171450" lvl="1"/>
            <a:r>
              <a:rPr lang="en-US" sz="1600" dirty="0"/>
              <a:t>	</a:t>
            </a:r>
          </a:p>
          <a:p>
            <a:pPr marL="171450" lvl="1"/>
            <a:endParaRPr lang="en-US" sz="1600" dirty="0"/>
          </a:p>
          <a:p>
            <a:pPr marL="171450" lvl="1"/>
            <a:endParaRPr lang="en-US" sz="1600" b="1" dirty="0"/>
          </a:p>
          <a:p>
            <a:pPr lvl="1"/>
            <a:endParaRPr lang="en-US" sz="1600" dirty="0"/>
          </a:p>
          <a:p>
            <a:pPr lvl="1"/>
            <a:endParaRPr lang="en-US" sz="1600" dirty="0"/>
          </a:p>
          <a:p>
            <a:pPr lvl="1"/>
            <a:endParaRPr lang="en-US" sz="1600" dirty="0"/>
          </a:p>
          <a:p>
            <a:pPr lvl="1"/>
            <a:endParaRPr lang="en-US" sz="1600" b="1"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p:txBody>
      </p:sp>
    </p:spTree>
    <p:extLst>
      <p:ext uri="{BB962C8B-B14F-4D97-AF65-F5344CB8AC3E}">
        <p14:creationId xmlns:p14="http://schemas.microsoft.com/office/powerpoint/2010/main" val="35927915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19</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316646" y="344379"/>
            <a:ext cx="8526151" cy="4258464"/>
          </a:xfrm>
          <a:prstGeom prst="rect">
            <a:avLst/>
          </a:prstGeom>
          <a:noFill/>
        </p:spPr>
        <p:txBody>
          <a:bodyPr wrap="square" lIns="36000" tIns="36000" rIns="36000" bIns="36000" rtlCol="0">
            <a:spAutoFit/>
          </a:bodyPr>
          <a:lstStyle/>
          <a:p>
            <a:r>
              <a:rPr lang="en-US" sz="1600" b="1" dirty="0">
                <a:solidFill>
                  <a:srgbClr val="0070C0"/>
                </a:solidFill>
              </a:rPr>
              <a:t>What is Agile Methodology ?</a:t>
            </a:r>
          </a:p>
          <a:p>
            <a:r>
              <a:rPr lang="en-US" sz="1600" dirty="0"/>
              <a:t>The meaning of Agile is swift or versatile. “Agile process model” refers to a software development approach based on iterative development. Agile methods break tasks into smaller iterations, or parts do not directly involve long term planning	</a:t>
            </a:r>
          </a:p>
          <a:p>
            <a:pPr marL="171450" lvl="1"/>
            <a:r>
              <a:rPr lang="en-US" sz="1600" dirty="0"/>
              <a:t>	</a:t>
            </a:r>
          </a:p>
          <a:p>
            <a:pPr marL="171450" lvl="1"/>
            <a:endParaRPr lang="en-US" sz="1600" dirty="0"/>
          </a:p>
          <a:p>
            <a:pPr marL="171450" lvl="1"/>
            <a:endParaRPr lang="en-US" sz="1600" b="1" dirty="0"/>
          </a:p>
          <a:p>
            <a:pPr lvl="1"/>
            <a:endParaRPr lang="en-US" sz="1600" dirty="0"/>
          </a:p>
          <a:p>
            <a:pPr lvl="1"/>
            <a:endParaRPr lang="en-US" sz="1600" dirty="0"/>
          </a:p>
          <a:p>
            <a:pPr lvl="1"/>
            <a:endParaRPr lang="en-US" sz="1600" b="1"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555506" y="947406"/>
            <a:ext cx="8353233" cy="3383432"/>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lvl="1">
              <a:buFont typeface="Wingdings" panose="05000000000000000000" pitchFamily="2" charset="2"/>
              <a:buChar char="Ø"/>
            </a:pPr>
            <a:endParaRPr lang="en-IN"/>
          </a:p>
          <a:p>
            <a:pPr marL="0" indent="0">
              <a:buFont typeface="Calibri" panose="020F0502020204030204" pitchFamily="34" charset="0"/>
              <a:buNone/>
            </a:pPr>
            <a:endParaRPr lang="en-IN"/>
          </a:p>
          <a:p>
            <a:pPr marL="0" indent="0">
              <a:buFont typeface="Calibri" panose="020F0502020204030204" pitchFamily="34" charset="0"/>
              <a:buNone/>
            </a:pPr>
            <a:r>
              <a:rPr lang="en-IN"/>
              <a:t> </a:t>
            </a:r>
          </a:p>
          <a:p>
            <a:pPr marL="0" indent="0">
              <a:buFont typeface="Calibri" panose="020F0502020204030204" pitchFamily="34" charset="0"/>
              <a:buNone/>
            </a:pPr>
            <a:endParaRPr lang="en-IN" dirty="0"/>
          </a:p>
        </p:txBody>
      </p:sp>
      <p:pic>
        <p:nvPicPr>
          <p:cNvPr id="9" name="Picture 8">
            <a:extLst>
              <a:ext uri="{FF2B5EF4-FFF2-40B4-BE49-F238E27FC236}">
                <a16:creationId xmlns:a16="http://schemas.microsoft.com/office/drawing/2014/main" id="{04157DA6-B067-4B39-98CA-9EECAAE54184}"/>
              </a:ext>
            </a:extLst>
          </p:cNvPr>
          <p:cNvPicPr>
            <a:picLocks noChangeAspect="1"/>
          </p:cNvPicPr>
          <p:nvPr/>
        </p:nvPicPr>
        <p:blipFill>
          <a:blip r:embed="rId3"/>
          <a:stretch>
            <a:fillRect/>
          </a:stretch>
        </p:blipFill>
        <p:spPr>
          <a:xfrm>
            <a:off x="203622" y="1513069"/>
            <a:ext cx="8639175" cy="1847850"/>
          </a:xfrm>
          <a:prstGeom prst="rect">
            <a:avLst/>
          </a:prstGeom>
        </p:spPr>
      </p:pic>
      <p:pic>
        <p:nvPicPr>
          <p:cNvPr id="10" name="Picture 9">
            <a:extLst>
              <a:ext uri="{FF2B5EF4-FFF2-40B4-BE49-F238E27FC236}">
                <a16:creationId xmlns:a16="http://schemas.microsoft.com/office/drawing/2014/main" id="{BA34754F-EA5C-4D7E-89AF-D557A913FAF4}"/>
              </a:ext>
            </a:extLst>
          </p:cNvPr>
          <p:cNvPicPr>
            <a:picLocks noChangeAspect="1"/>
          </p:cNvPicPr>
          <p:nvPr/>
        </p:nvPicPr>
        <p:blipFill>
          <a:blip r:embed="rId4"/>
          <a:stretch>
            <a:fillRect/>
          </a:stretch>
        </p:blipFill>
        <p:spPr>
          <a:xfrm>
            <a:off x="1946059" y="3362976"/>
            <a:ext cx="5572125" cy="1685925"/>
          </a:xfrm>
          <a:prstGeom prst="rect">
            <a:avLst/>
          </a:prstGeom>
        </p:spPr>
      </p:pic>
    </p:spTree>
    <p:extLst>
      <p:ext uri="{BB962C8B-B14F-4D97-AF65-F5344CB8AC3E}">
        <p14:creationId xmlns:p14="http://schemas.microsoft.com/office/powerpoint/2010/main" val="16047324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Prerequisites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normAutofit/>
          </a:bodyPr>
          <a:lstStyle/>
          <a:p>
            <a:pPr lvl="1">
              <a:buFont typeface="Wingdings" panose="05000000000000000000" pitchFamily="2" charset="2"/>
              <a:buChar char="Ø"/>
            </a:pPr>
            <a:endParaRPr lang="en-IN" dirty="0"/>
          </a:p>
          <a:p>
            <a:pPr lvl="1">
              <a:buFont typeface="Wingdings" panose="05000000000000000000" pitchFamily="2" charset="2"/>
              <a:buChar char="Ø"/>
            </a:pPr>
            <a:r>
              <a:rPr lang="en-IN" dirty="0"/>
              <a:t> </a:t>
            </a:r>
            <a:r>
              <a:rPr lang="en-IN" sz="1400" dirty="0"/>
              <a:t>Familiarity with Linux Commands</a:t>
            </a:r>
          </a:p>
          <a:p>
            <a:pPr lvl="1">
              <a:buFont typeface="Wingdings" panose="05000000000000000000" pitchFamily="2" charset="2"/>
              <a:buChar char="Ø"/>
            </a:pPr>
            <a:r>
              <a:rPr lang="en-IN" sz="1400" dirty="0"/>
              <a:t> Basic knowledge on networking concepts</a:t>
            </a:r>
          </a:p>
          <a:p>
            <a:pPr lvl="1">
              <a:buFont typeface="Wingdings" panose="05000000000000000000" pitchFamily="2" charset="2"/>
              <a:buChar char="Ø"/>
            </a:pPr>
            <a:r>
              <a:rPr lang="en-IN" sz="1400" dirty="0"/>
              <a:t> Target Audience</a:t>
            </a:r>
          </a:p>
          <a:p>
            <a:pPr lvl="2">
              <a:buFont typeface="Wingdings" panose="05000000000000000000" pitchFamily="2" charset="2"/>
              <a:buChar char="v"/>
            </a:pPr>
            <a:r>
              <a:rPr lang="en-IN" sz="1400" dirty="0"/>
              <a:t>System administrators</a:t>
            </a:r>
          </a:p>
          <a:p>
            <a:pPr lvl="2">
              <a:buFont typeface="Wingdings" panose="05000000000000000000" pitchFamily="2" charset="2"/>
              <a:buChar char="v"/>
            </a:pPr>
            <a:r>
              <a:rPr lang="en-IN" sz="1400" dirty="0"/>
              <a:t>Software developers</a:t>
            </a:r>
          </a:p>
          <a:p>
            <a:pPr lvl="2">
              <a:buFont typeface="Wingdings" panose="05000000000000000000" pitchFamily="2" charset="2"/>
              <a:buChar char="v"/>
            </a:pPr>
            <a:r>
              <a:rPr lang="en-IN" sz="1400" dirty="0">
                <a:solidFill>
                  <a:srgbClr val="FF0000"/>
                </a:solidFill>
              </a:rPr>
              <a:t>Anyone who wants learn !!!</a:t>
            </a:r>
          </a:p>
          <a:p>
            <a:pPr marL="0" indent="0">
              <a:buNone/>
            </a:pPr>
            <a:r>
              <a:rPr lang="en-IN" dirty="0"/>
              <a:t> </a:t>
            </a:r>
          </a:p>
          <a:p>
            <a:pPr marL="0" indent="0">
              <a:buNone/>
            </a:pPr>
            <a:endParaRPr lang="en-IN" dirty="0"/>
          </a:p>
        </p:txBody>
      </p:sp>
      <p:pic>
        <p:nvPicPr>
          <p:cNvPr id="5" name="Picture 4">
            <a:extLst>
              <a:ext uri="{FF2B5EF4-FFF2-40B4-BE49-F238E27FC236}">
                <a16:creationId xmlns:a16="http://schemas.microsoft.com/office/drawing/2014/main" id="{3980A4FD-FFE5-4A4A-9D05-4B344ABD6AA9}"/>
              </a:ext>
            </a:extLst>
          </p:cNvPr>
          <p:cNvPicPr>
            <a:picLocks noChangeAspect="1"/>
          </p:cNvPicPr>
          <p:nvPr/>
        </p:nvPicPr>
        <p:blipFill>
          <a:blip r:embed="rId2"/>
          <a:stretch>
            <a:fillRect/>
          </a:stretch>
        </p:blipFill>
        <p:spPr>
          <a:xfrm>
            <a:off x="4563173" y="567673"/>
            <a:ext cx="3008505" cy="1935118"/>
          </a:xfrm>
          <a:prstGeom prst="rect">
            <a:avLst/>
          </a:prstGeom>
        </p:spPr>
      </p:pic>
    </p:spTree>
    <p:extLst>
      <p:ext uri="{BB962C8B-B14F-4D97-AF65-F5344CB8AC3E}">
        <p14:creationId xmlns:p14="http://schemas.microsoft.com/office/powerpoint/2010/main" val="26264519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p14:dur="10">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20</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326906" y="794832"/>
            <a:ext cx="8716733" cy="5828125"/>
          </a:xfrm>
          <a:prstGeom prst="rect">
            <a:avLst/>
          </a:prstGeom>
          <a:noFill/>
        </p:spPr>
        <p:txBody>
          <a:bodyPr wrap="square" lIns="36000" tIns="36000" rIns="36000" bIns="36000" rtlCol="0">
            <a:spAutoFit/>
          </a:bodyPr>
          <a:lstStyle/>
          <a:p>
            <a:r>
              <a:rPr lang="en-US" sz="1600" b="1" dirty="0">
                <a:solidFill>
                  <a:srgbClr val="0070C0"/>
                </a:solidFill>
              </a:rPr>
              <a:t>Advantages Agile Methodology</a:t>
            </a:r>
          </a:p>
          <a:p>
            <a:endParaRPr lang="en-US" sz="1600" b="1" dirty="0"/>
          </a:p>
          <a:p>
            <a:pPr marL="742950" lvl="1" indent="-285750">
              <a:buFont typeface="Arial" panose="020B0604020202020204" pitchFamily="34" charset="0"/>
              <a:buChar char="•"/>
            </a:pPr>
            <a:r>
              <a:rPr lang="en-US" sz="1400" dirty="0"/>
              <a:t>Frequent Delivery</a:t>
            </a:r>
          </a:p>
          <a:p>
            <a:pPr marL="742950" lvl="1" indent="-285750">
              <a:buFont typeface="Arial" panose="020B0604020202020204" pitchFamily="34" charset="0"/>
              <a:buChar char="•"/>
            </a:pPr>
            <a:r>
              <a:rPr lang="en-US" sz="1400" dirty="0"/>
              <a:t>Face-to-Face communication with clients and get feedback on delivered software</a:t>
            </a:r>
          </a:p>
          <a:p>
            <a:pPr marL="742950" lvl="1" indent="-285750">
              <a:buFont typeface="Arial" panose="020B0604020202020204" pitchFamily="34" charset="0"/>
              <a:buChar char="•"/>
            </a:pPr>
            <a:r>
              <a:rPr lang="en-US" sz="1400" dirty="0"/>
              <a:t>Efficient design and fulfils the business requirement.</a:t>
            </a:r>
          </a:p>
          <a:p>
            <a:pPr marL="742950" lvl="1" indent="-285750">
              <a:buFont typeface="Arial" panose="020B0604020202020204" pitchFamily="34" charset="0"/>
              <a:buChar char="•"/>
            </a:pPr>
            <a:r>
              <a:rPr lang="en-US" sz="1400" dirty="0"/>
              <a:t>Anytime changes are acceptable</a:t>
            </a:r>
          </a:p>
          <a:p>
            <a:pPr marL="742950" lvl="1" indent="-285750">
              <a:buFont typeface="Arial" panose="020B0604020202020204" pitchFamily="34" charset="0"/>
              <a:buChar char="•"/>
            </a:pPr>
            <a:r>
              <a:rPr lang="en-US" sz="1400" dirty="0"/>
              <a:t>It reduces total development time.</a:t>
            </a:r>
          </a:p>
          <a:p>
            <a:endParaRPr lang="en-US" sz="1600" b="1" dirty="0"/>
          </a:p>
          <a:p>
            <a:endParaRPr lang="en-US" sz="1600" b="1" dirty="0"/>
          </a:p>
          <a:p>
            <a:pPr marL="171450" lvl="1"/>
            <a:r>
              <a:rPr lang="en-US" sz="1600" dirty="0"/>
              <a:t>	</a:t>
            </a:r>
          </a:p>
          <a:p>
            <a:pPr marL="171450" lvl="1"/>
            <a:r>
              <a:rPr lang="en-US" sz="1600" dirty="0"/>
              <a:t>	</a:t>
            </a:r>
          </a:p>
          <a:p>
            <a:pPr marL="171450" lvl="1"/>
            <a:endParaRPr lang="en-US" sz="1600" dirty="0"/>
          </a:p>
          <a:p>
            <a:pPr marL="171450" lvl="1"/>
            <a:endParaRPr lang="en-US" sz="1600" b="1" dirty="0"/>
          </a:p>
          <a:p>
            <a:pPr lvl="1"/>
            <a:endParaRPr lang="en-US" sz="1600" dirty="0"/>
          </a:p>
          <a:p>
            <a:pPr lvl="1"/>
            <a:endParaRPr lang="en-US" sz="1600" dirty="0"/>
          </a:p>
          <a:p>
            <a:pPr lvl="1"/>
            <a:endParaRPr lang="en-US" sz="1600" dirty="0"/>
          </a:p>
          <a:p>
            <a:pPr lvl="1"/>
            <a:endParaRPr lang="en-US" sz="1600" b="1"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555506" y="947406"/>
            <a:ext cx="8353233" cy="3383432"/>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lvl="1">
              <a:buFont typeface="Wingdings" panose="05000000000000000000" pitchFamily="2" charset="2"/>
              <a:buChar char="Ø"/>
            </a:pPr>
            <a:endParaRPr lang="en-IN"/>
          </a:p>
          <a:p>
            <a:pPr marL="0" indent="0">
              <a:buFont typeface="Calibri" panose="020F0502020204030204" pitchFamily="34" charset="0"/>
              <a:buNone/>
            </a:pPr>
            <a:endParaRPr lang="en-IN"/>
          </a:p>
          <a:p>
            <a:pPr marL="0" indent="0">
              <a:buFont typeface="Calibri" panose="020F0502020204030204" pitchFamily="34" charset="0"/>
              <a:buNone/>
            </a:pPr>
            <a:r>
              <a:rPr lang="en-IN"/>
              <a:t> </a:t>
            </a:r>
          </a:p>
          <a:p>
            <a:pPr marL="0" indent="0">
              <a:buFont typeface="Calibri" panose="020F0502020204030204" pitchFamily="34" charset="0"/>
              <a:buNone/>
            </a:pPr>
            <a:endParaRPr lang="en-IN" dirty="0"/>
          </a:p>
        </p:txBody>
      </p:sp>
    </p:spTree>
    <p:extLst>
      <p:ext uri="{BB962C8B-B14F-4D97-AF65-F5344CB8AC3E}">
        <p14:creationId xmlns:p14="http://schemas.microsoft.com/office/powerpoint/2010/main" val="16539944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a:xfrm>
            <a:off x="382588" y="383309"/>
            <a:ext cx="8361170" cy="473684"/>
          </a:xfrm>
        </p:spPr>
        <p:txBody>
          <a:bodyPr>
            <a:normAutofit fontScale="90000"/>
          </a:bodyPr>
          <a:lstStyle/>
          <a:p>
            <a:r>
              <a:rPr lang="en-US" sz="2800" dirty="0">
                <a:solidFill>
                  <a:srgbClr val="0070C0"/>
                </a:solidFill>
              </a:rPr>
              <a:t>Waterfall Vs Agile</a:t>
            </a:r>
            <a:br>
              <a:rPr lang="en-US" sz="2800" dirty="0"/>
            </a:br>
            <a:endParaRPr lang="en-IN" dirty="0"/>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21</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326906" y="794832"/>
            <a:ext cx="8716733" cy="3766022"/>
          </a:xfrm>
          <a:prstGeom prst="rect">
            <a:avLst/>
          </a:prstGeom>
          <a:noFill/>
        </p:spPr>
        <p:txBody>
          <a:bodyPr wrap="square" lIns="36000" tIns="36000" rIns="36000" bIns="36000" rtlCol="0">
            <a:spAutoFit/>
          </a:bodyPr>
          <a:lstStyle/>
          <a:p>
            <a:pPr marL="171450" lvl="1"/>
            <a:r>
              <a:rPr lang="en-US" sz="1600" dirty="0"/>
              <a:t>	</a:t>
            </a:r>
          </a:p>
          <a:p>
            <a:pPr marL="171450" lvl="1"/>
            <a:r>
              <a:rPr lang="en-US" sz="1600" dirty="0"/>
              <a:t>	</a:t>
            </a:r>
          </a:p>
          <a:p>
            <a:pPr marL="171450" lvl="1"/>
            <a:endParaRPr lang="en-US" sz="1600" dirty="0"/>
          </a:p>
          <a:p>
            <a:pPr marL="171450" lvl="1"/>
            <a:endParaRPr lang="en-US" sz="1600" b="1" dirty="0"/>
          </a:p>
          <a:p>
            <a:pPr lvl="1"/>
            <a:endParaRPr lang="en-US" sz="1600" dirty="0"/>
          </a:p>
          <a:p>
            <a:pPr lvl="1"/>
            <a:endParaRPr lang="en-US" sz="1600" dirty="0"/>
          </a:p>
          <a:p>
            <a:pPr lvl="1"/>
            <a:endParaRPr lang="en-US" sz="1600" dirty="0"/>
          </a:p>
          <a:p>
            <a:pPr lvl="1"/>
            <a:endParaRPr lang="en-US" sz="1600" b="1"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555506" y="947406"/>
            <a:ext cx="8353233" cy="3383432"/>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lvl="1">
              <a:buFont typeface="Wingdings" panose="05000000000000000000" pitchFamily="2" charset="2"/>
              <a:buChar char="Ø"/>
            </a:pPr>
            <a:endParaRPr lang="en-IN" dirty="0"/>
          </a:p>
          <a:p>
            <a:pPr marL="0" indent="0">
              <a:buFont typeface="Calibri" panose="020F0502020204030204" pitchFamily="34" charset="0"/>
              <a:buNone/>
            </a:pPr>
            <a:endParaRPr lang="en-IN" dirty="0"/>
          </a:p>
          <a:p>
            <a:pPr marL="0" indent="0">
              <a:buFont typeface="Calibri" panose="020F0502020204030204" pitchFamily="34" charset="0"/>
              <a:buNone/>
            </a:pPr>
            <a:r>
              <a:rPr lang="en-IN" dirty="0"/>
              <a:t> </a:t>
            </a:r>
          </a:p>
          <a:p>
            <a:pPr marL="0" indent="0">
              <a:buFont typeface="Calibri" panose="020F0502020204030204" pitchFamily="34" charset="0"/>
              <a:buNone/>
            </a:pPr>
            <a:endParaRPr lang="en-IN" dirty="0"/>
          </a:p>
        </p:txBody>
      </p:sp>
      <p:pic>
        <p:nvPicPr>
          <p:cNvPr id="6" name="Picture 5">
            <a:extLst>
              <a:ext uri="{FF2B5EF4-FFF2-40B4-BE49-F238E27FC236}">
                <a16:creationId xmlns:a16="http://schemas.microsoft.com/office/drawing/2014/main" id="{36E90213-4410-4FDE-939C-EA30DCFD8CFD}"/>
              </a:ext>
            </a:extLst>
          </p:cNvPr>
          <p:cNvPicPr>
            <a:picLocks noChangeAspect="1"/>
          </p:cNvPicPr>
          <p:nvPr/>
        </p:nvPicPr>
        <p:blipFill>
          <a:blip r:embed="rId3"/>
          <a:stretch>
            <a:fillRect/>
          </a:stretch>
        </p:blipFill>
        <p:spPr>
          <a:xfrm>
            <a:off x="802888" y="688652"/>
            <a:ext cx="7705896" cy="4100471"/>
          </a:xfrm>
          <a:prstGeom prst="rect">
            <a:avLst/>
          </a:prstGeom>
        </p:spPr>
      </p:pic>
      <p:pic>
        <p:nvPicPr>
          <p:cNvPr id="8" name="Picture 7">
            <a:extLst>
              <a:ext uri="{FF2B5EF4-FFF2-40B4-BE49-F238E27FC236}">
                <a16:creationId xmlns:a16="http://schemas.microsoft.com/office/drawing/2014/main" id="{F13BF2FA-62F1-43CB-BCBB-F22EA80E5C53}"/>
              </a:ext>
            </a:extLst>
          </p:cNvPr>
          <p:cNvPicPr>
            <a:picLocks noChangeAspect="1"/>
          </p:cNvPicPr>
          <p:nvPr/>
        </p:nvPicPr>
        <p:blipFill>
          <a:blip r:embed="rId4"/>
          <a:stretch>
            <a:fillRect/>
          </a:stretch>
        </p:blipFill>
        <p:spPr>
          <a:xfrm>
            <a:off x="3367669" y="2911613"/>
            <a:ext cx="2408664" cy="1801641"/>
          </a:xfrm>
          <a:prstGeom prst="rect">
            <a:avLst/>
          </a:prstGeom>
        </p:spPr>
      </p:pic>
    </p:spTree>
    <p:extLst>
      <p:ext uri="{BB962C8B-B14F-4D97-AF65-F5344CB8AC3E}">
        <p14:creationId xmlns:p14="http://schemas.microsoft.com/office/powerpoint/2010/main" val="30116025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a:xfrm>
            <a:off x="382588" y="383309"/>
            <a:ext cx="8361170" cy="473684"/>
          </a:xfrm>
        </p:spPr>
        <p:txBody>
          <a:bodyPr>
            <a:normAutofit fontScale="90000"/>
          </a:bodyPr>
          <a:lstStyle/>
          <a:p>
            <a:r>
              <a:rPr lang="en-US" sz="2800" dirty="0">
                <a:solidFill>
                  <a:srgbClr val="0070C0"/>
                </a:solidFill>
              </a:rPr>
              <a:t>Limitations of Agile</a:t>
            </a:r>
            <a:br>
              <a:rPr lang="en-US" sz="2800" dirty="0"/>
            </a:br>
            <a:endParaRPr lang="en-IN" dirty="0"/>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22</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326906" y="794832"/>
            <a:ext cx="8716733" cy="3766022"/>
          </a:xfrm>
          <a:prstGeom prst="rect">
            <a:avLst/>
          </a:prstGeom>
          <a:noFill/>
        </p:spPr>
        <p:txBody>
          <a:bodyPr wrap="square" lIns="36000" tIns="36000" rIns="36000" bIns="36000" rtlCol="0">
            <a:spAutoFit/>
          </a:bodyPr>
          <a:lstStyle/>
          <a:p>
            <a:pPr marL="171450" lvl="1"/>
            <a:r>
              <a:rPr lang="en-US" sz="1600" dirty="0"/>
              <a:t>	</a:t>
            </a:r>
          </a:p>
          <a:p>
            <a:pPr marL="171450" lvl="1"/>
            <a:r>
              <a:rPr lang="en-US" sz="1600" dirty="0"/>
              <a:t>	</a:t>
            </a:r>
          </a:p>
          <a:p>
            <a:pPr marL="171450" lvl="1"/>
            <a:endParaRPr lang="en-US" sz="1600" dirty="0"/>
          </a:p>
          <a:p>
            <a:pPr marL="171450" lvl="1"/>
            <a:endParaRPr lang="en-US" sz="1600" b="1" dirty="0"/>
          </a:p>
          <a:p>
            <a:pPr lvl="1"/>
            <a:endParaRPr lang="en-US" sz="1600" dirty="0"/>
          </a:p>
          <a:p>
            <a:pPr lvl="1"/>
            <a:endParaRPr lang="en-US" sz="1600" dirty="0"/>
          </a:p>
          <a:p>
            <a:pPr lvl="1"/>
            <a:endParaRPr lang="en-US" sz="1600" dirty="0"/>
          </a:p>
          <a:p>
            <a:pPr lvl="1"/>
            <a:endParaRPr lang="en-US" sz="1600" b="1"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555506" y="947406"/>
            <a:ext cx="8353233" cy="3383432"/>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lvl="1">
              <a:buFont typeface="Wingdings" panose="05000000000000000000" pitchFamily="2" charset="2"/>
              <a:buChar char="Ø"/>
            </a:pPr>
            <a:endParaRPr lang="en-IN" dirty="0"/>
          </a:p>
          <a:p>
            <a:pPr marL="0" indent="0">
              <a:buFont typeface="Calibri" panose="020F0502020204030204" pitchFamily="34" charset="0"/>
              <a:buNone/>
            </a:pPr>
            <a:endParaRPr lang="en-IN" dirty="0"/>
          </a:p>
          <a:p>
            <a:pPr marL="0" indent="0">
              <a:buFont typeface="Calibri" panose="020F0502020204030204" pitchFamily="34" charset="0"/>
              <a:buNone/>
            </a:pPr>
            <a:r>
              <a:rPr lang="en-IN" dirty="0"/>
              <a:t> </a:t>
            </a:r>
          </a:p>
          <a:p>
            <a:pPr marL="0" indent="0">
              <a:buFont typeface="Calibri" panose="020F0502020204030204" pitchFamily="34" charset="0"/>
              <a:buNone/>
            </a:pPr>
            <a:endParaRPr lang="en-IN" dirty="0"/>
          </a:p>
        </p:txBody>
      </p:sp>
      <p:pic>
        <p:nvPicPr>
          <p:cNvPr id="9" name="Picture 8">
            <a:extLst>
              <a:ext uri="{FF2B5EF4-FFF2-40B4-BE49-F238E27FC236}">
                <a16:creationId xmlns:a16="http://schemas.microsoft.com/office/drawing/2014/main" id="{5FD13820-81F2-4CD8-804E-4DEF9E43CDBA}"/>
              </a:ext>
            </a:extLst>
          </p:cNvPr>
          <p:cNvPicPr>
            <a:picLocks noChangeAspect="1"/>
          </p:cNvPicPr>
          <p:nvPr/>
        </p:nvPicPr>
        <p:blipFill>
          <a:blip r:embed="rId3"/>
          <a:stretch>
            <a:fillRect/>
          </a:stretch>
        </p:blipFill>
        <p:spPr>
          <a:xfrm>
            <a:off x="382588" y="812662"/>
            <a:ext cx="8580382" cy="3812529"/>
          </a:xfrm>
          <a:prstGeom prst="rect">
            <a:avLst/>
          </a:prstGeom>
        </p:spPr>
      </p:pic>
    </p:spTree>
    <p:extLst>
      <p:ext uri="{BB962C8B-B14F-4D97-AF65-F5344CB8AC3E}">
        <p14:creationId xmlns:p14="http://schemas.microsoft.com/office/powerpoint/2010/main" val="17277438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23</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326906" y="794832"/>
            <a:ext cx="8716733" cy="3766022"/>
          </a:xfrm>
          <a:prstGeom prst="rect">
            <a:avLst/>
          </a:prstGeom>
          <a:noFill/>
        </p:spPr>
        <p:txBody>
          <a:bodyPr wrap="square" lIns="36000" tIns="36000" rIns="36000" bIns="36000" rtlCol="0">
            <a:spAutoFit/>
          </a:bodyPr>
          <a:lstStyle/>
          <a:p>
            <a:pPr marL="171450" lvl="1"/>
            <a:r>
              <a:rPr lang="en-US" sz="1600" dirty="0"/>
              <a:t>	</a:t>
            </a:r>
          </a:p>
          <a:p>
            <a:pPr marL="171450" lvl="1"/>
            <a:r>
              <a:rPr lang="en-US" sz="1600" dirty="0"/>
              <a:t>	</a:t>
            </a:r>
          </a:p>
          <a:p>
            <a:pPr marL="171450" lvl="1"/>
            <a:endParaRPr lang="en-US" sz="1600" dirty="0"/>
          </a:p>
          <a:p>
            <a:pPr marL="171450" lvl="1"/>
            <a:endParaRPr lang="en-US" sz="1600" b="1" dirty="0"/>
          </a:p>
          <a:p>
            <a:pPr lvl="1"/>
            <a:endParaRPr lang="en-US" sz="1600" dirty="0"/>
          </a:p>
          <a:p>
            <a:pPr lvl="1"/>
            <a:endParaRPr lang="en-US" sz="1600" dirty="0"/>
          </a:p>
          <a:p>
            <a:pPr lvl="1"/>
            <a:endParaRPr lang="en-US" sz="1600" dirty="0"/>
          </a:p>
          <a:p>
            <a:pPr lvl="1"/>
            <a:endParaRPr lang="en-US" sz="1600" b="1"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555506" y="947406"/>
            <a:ext cx="8353233" cy="3383432"/>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lvl="1">
              <a:buFont typeface="Wingdings" panose="05000000000000000000" pitchFamily="2" charset="2"/>
              <a:buChar char="Ø"/>
            </a:pPr>
            <a:endParaRPr lang="en-IN" dirty="0"/>
          </a:p>
          <a:p>
            <a:pPr marL="0" indent="0">
              <a:buFont typeface="Calibri" panose="020F0502020204030204" pitchFamily="34" charset="0"/>
              <a:buNone/>
            </a:pPr>
            <a:endParaRPr lang="en-IN" dirty="0"/>
          </a:p>
          <a:p>
            <a:pPr marL="0" indent="0">
              <a:buFont typeface="Calibri" panose="020F0502020204030204" pitchFamily="34" charset="0"/>
              <a:buNone/>
            </a:pPr>
            <a:r>
              <a:rPr lang="en-IN" dirty="0"/>
              <a:t> </a:t>
            </a:r>
          </a:p>
          <a:p>
            <a:pPr marL="0" indent="0">
              <a:buFont typeface="Calibri" panose="020F0502020204030204" pitchFamily="34" charset="0"/>
              <a:buNone/>
            </a:pPr>
            <a:endParaRPr lang="en-IN" dirty="0"/>
          </a:p>
        </p:txBody>
      </p:sp>
      <p:pic>
        <p:nvPicPr>
          <p:cNvPr id="10" name="Picture 9">
            <a:extLst>
              <a:ext uri="{FF2B5EF4-FFF2-40B4-BE49-F238E27FC236}">
                <a16:creationId xmlns:a16="http://schemas.microsoft.com/office/drawing/2014/main" id="{618DD1A1-CC96-46DC-B74A-584A400D8ADA}"/>
              </a:ext>
            </a:extLst>
          </p:cNvPr>
          <p:cNvPicPr>
            <a:picLocks noChangeAspect="1"/>
          </p:cNvPicPr>
          <p:nvPr/>
        </p:nvPicPr>
        <p:blipFill>
          <a:blip r:embed="rId3"/>
          <a:stretch>
            <a:fillRect/>
          </a:stretch>
        </p:blipFill>
        <p:spPr>
          <a:xfrm>
            <a:off x="555506" y="133653"/>
            <a:ext cx="8077200" cy="4533900"/>
          </a:xfrm>
          <a:prstGeom prst="rect">
            <a:avLst/>
          </a:prstGeom>
        </p:spPr>
      </p:pic>
    </p:spTree>
    <p:extLst>
      <p:ext uri="{BB962C8B-B14F-4D97-AF65-F5344CB8AC3E}">
        <p14:creationId xmlns:p14="http://schemas.microsoft.com/office/powerpoint/2010/main" val="18713087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24</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326906" y="794832"/>
            <a:ext cx="8716733" cy="5735792"/>
          </a:xfrm>
          <a:prstGeom prst="rect">
            <a:avLst/>
          </a:prstGeom>
          <a:noFill/>
        </p:spPr>
        <p:txBody>
          <a:bodyPr wrap="square" lIns="36000" tIns="36000" rIns="36000" bIns="36000" rtlCol="0">
            <a:spAutoFit/>
          </a:bodyPr>
          <a:lstStyle/>
          <a:p>
            <a:r>
              <a:rPr lang="en-US" sz="1400" dirty="0"/>
              <a:t>DevOps commonly includes the following processes:</a:t>
            </a:r>
          </a:p>
          <a:p>
            <a:endParaRPr lang="en-US" sz="1400" dirty="0"/>
          </a:p>
          <a:p>
            <a:pPr marL="285750" indent="-285750">
              <a:buFont typeface="Wingdings" panose="05000000000000000000" pitchFamily="2" charset="2"/>
              <a:buChar char="Ø"/>
            </a:pPr>
            <a:r>
              <a:rPr lang="fr-FR" sz="1400" dirty="0"/>
              <a:t>Agile practices (http://agilemanifesto.org/principles.html)</a:t>
            </a:r>
          </a:p>
          <a:p>
            <a:pPr marL="285750" indent="-285750">
              <a:buFont typeface="Wingdings" panose="05000000000000000000" pitchFamily="2" charset="2"/>
              <a:buChar char="Ø"/>
            </a:pPr>
            <a:r>
              <a:rPr lang="en-US" sz="1400" dirty="0"/>
              <a:t>Continuous integration</a:t>
            </a:r>
          </a:p>
          <a:p>
            <a:pPr marL="285750" indent="-285750">
              <a:buFont typeface="Wingdings" panose="05000000000000000000" pitchFamily="2" charset="2"/>
              <a:buChar char="Ø"/>
            </a:pPr>
            <a:r>
              <a:rPr lang="en-US" sz="1400" dirty="0"/>
              <a:t>Release automation</a:t>
            </a:r>
          </a:p>
          <a:p>
            <a:pPr marL="285750" indent="-285750">
              <a:buFont typeface="Wingdings" panose="05000000000000000000" pitchFamily="2" charset="2"/>
              <a:buChar char="Ø"/>
            </a:pPr>
            <a:r>
              <a:rPr lang="en-US" sz="1400" dirty="0"/>
              <a:t>Functional unit testing</a:t>
            </a:r>
          </a:p>
          <a:p>
            <a:pPr marL="285750" indent="-285750">
              <a:buFont typeface="Wingdings" panose="05000000000000000000" pitchFamily="2" charset="2"/>
              <a:buChar char="Ø"/>
            </a:pPr>
            <a:r>
              <a:rPr lang="en-US" sz="1400" dirty="0"/>
              <a:t>System integration testing</a:t>
            </a:r>
          </a:p>
          <a:p>
            <a:pPr marL="285750" indent="-285750">
              <a:buFont typeface="Wingdings" panose="05000000000000000000" pitchFamily="2" charset="2"/>
              <a:buChar char="Ø"/>
            </a:pPr>
            <a:r>
              <a:rPr lang="en-US" sz="1400" dirty="0"/>
              <a:t>Service and infrastructure monitoring</a:t>
            </a:r>
            <a:endParaRPr lang="en-US" sz="1400" b="1" dirty="0"/>
          </a:p>
          <a:p>
            <a:endParaRPr lang="en-US" sz="1600" b="1" dirty="0"/>
          </a:p>
          <a:p>
            <a:pPr marL="171450" lvl="1"/>
            <a:r>
              <a:rPr lang="en-US" sz="1600" dirty="0"/>
              <a:t>	</a:t>
            </a:r>
          </a:p>
          <a:p>
            <a:pPr marL="171450" lvl="1"/>
            <a:r>
              <a:rPr lang="en-US" sz="1600" dirty="0"/>
              <a:t>	</a:t>
            </a:r>
          </a:p>
          <a:p>
            <a:pPr marL="171450" lvl="1"/>
            <a:endParaRPr lang="en-US" sz="1600" dirty="0"/>
          </a:p>
          <a:p>
            <a:pPr marL="171450" lvl="1"/>
            <a:endParaRPr lang="en-US" sz="1600" b="1" dirty="0"/>
          </a:p>
          <a:p>
            <a:pPr lvl="1"/>
            <a:endParaRPr lang="en-US" sz="1600" dirty="0"/>
          </a:p>
          <a:p>
            <a:pPr lvl="1"/>
            <a:endParaRPr lang="en-US" sz="1600" dirty="0"/>
          </a:p>
          <a:p>
            <a:pPr lvl="1"/>
            <a:endParaRPr lang="en-US" sz="1600" dirty="0"/>
          </a:p>
          <a:p>
            <a:pPr lvl="1"/>
            <a:endParaRPr lang="en-US" sz="1600" b="1"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555506" y="947406"/>
            <a:ext cx="8353233" cy="3383432"/>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lvl="1">
              <a:buFont typeface="Wingdings" panose="05000000000000000000" pitchFamily="2" charset="2"/>
              <a:buChar char="Ø"/>
            </a:pPr>
            <a:endParaRPr lang="en-IN"/>
          </a:p>
          <a:p>
            <a:pPr marL="0" indent="0">
              <a:buFont typeface="Calibri" panose="020F0502020204030204" pitchFamily="34" charset="0"/>
              <a:buNone/>
            </a:pPr>
            <a:endParaRPr lang="en-IN"/>
          </a:p>
          <a:p>
            <a:pPr marL="0" indent="0">
              <a:buFont typeface="Calibri" panose="020F0502020204030204" pitchFamily="34" charset="0"/>
              <a:buNone/>
            </a:pPr>
            <a:r>
              <a:rPr lang="en-IN"/>
              <a:t> </a:t>
            </a:r>
          </a:p>
          <a:p>
            <a:pPr marL="0" indent="0">
              <a:buFont typeface="Calibri" panose="020F0502020204030204" pitchFamily="34" charset="0"/>
              <a:buNone/>
            </a:pPr>
            <a:endParaRPr lang="en-IN" dirty="0"/>
          </a:p>
        </p:txBody>
      </p:sp>
      <p:sp>
        <p:nvSpPr>
          <p:cNvPr id="6" name="Title 1">
            <a:extLst>
              <a:ext uri="{FF2B5EF4-FFF2-40B4-BE49-F238E27FC236}">
                <a16:creationId xmlns:a16="http://schemas.microsoft.com/office/drawing/2014/main" id="{1DF5F584-C689-4BC2-ACB4-09A4F8515248}"/>
              </a:ext>
            </a:extLst>
          </p:cNvPr>
          <p:cNvSpPr>
            <a:spLocks noGrp="1"/>
          </p:cNvSpPr>
          <p:nvPr>
            <p:ph type="title"/>
          </p:nvPr>
        </p:nvSpPr>
        <p:spPr>
          <a:xfrm>
            <a:off x="382588" y="383309"/>
            <a:ext cx="8361170" cy="473684"/>
          </a:xfrm>
        </p:spPr>
        <p:txBody>
          <a:bodyPr>
            <a:normAutofit fontScale="90000"/>
          </a:bodyPr>
          <a:lstStyle/>
          <a:p>
            <a:r>
              <a:rPr lang="en-US" sz="2800" dirty="0">
                <a:solidFill>
                  <a:srgbClr val="0070C0"/>
                </a:solidFill>
              </a:rPr>
              <a:t>DevOps</a:t>
            </a:r>
            <a:br>
              <a:rPr lang="en-US" sz="2800" dirty="0"/>
            </a:br>
            <a:endParaRPr lang="en-IN" dirty="0"/>
          </a:p>
        </p:txBody>
      </p:sp>
    </p:spTree>
    <p:extLst>
      <p:ext uri="{BB962C8B-B14F-4D97-AF65-F5344CB8AC3E}">
        <p14:creationId xmlns:p14="http://schemas.microsoft.com/office/powerpoint/2010/main" val="11102172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25</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326906" y="794832"/>
            <a:ext cx="8716733" cy="6689899"/>
          </a:xfrm>
          <a:prstGeom prst="rect">
            <a:avLst/>
          </a:prstGeom>
          <a:noFill/>
        </p:spPr>
        <p:txBody>
          <a:bodyPr wrap="square" lIns="36000" tIns="36000" rIns="36000" bIns="36000" rtlCol="0">
            <a:spAutoFit/>
          </a:bodyPr>
          <a:lstStyle/>
          <a:p>
            <a:pPr marL="285750" indent="-285750">
              <a:buFont typeface="Wingdings" panose="05000000000000000000" pitchFamily="2" charset="2"/>
              <a:buChar char="Ø"/>
            </a:pPr>
            <a:r>
              <a:rPr lang="en-US" sz="1400" dirty="0"/>
              <a:t>Capacity management                        </a:t>
            </a:r>
          </a:p>
          <a:p>
            <a:pPr marL="742950" lvl="1" indent="-285750">
              <a:buFont typeface="Wingdings" panose="05000000000000000000" pitchFamily="2" charset="2"/>
              <a:buChar char="v"/>
            </a:pPr>
            <a:r>
              <a:rPr lang="en-US" sz="1400" dirty="0"/>
              <a:t>How much, big, far</a:t>
            </a:r>
          </a:p>
          <a:p>
            <a:pPr marL="742950" lvl="1" indent="-285750">
              <a:buFont typeface="Wingdings" panose="05000000000000000000" pitchFamily="2" charset="2"/>
              <a:buChar char="v"/>
            </a:pPr>
            <a:r>
              <a:rPr lang="en-US" sz="1400" dirty="0"/>
              <a:t>Scalability</a:t>
            </a:r>
          </a:p>
          <a:p>
            <a:pPr marL="742950" lvl="1" indent="-285750">
              <a:buFont typeface="Wingdings" panose="05000000000000000000" pitchFamily="2" charset="2"/>
              <a:buChar char="v"/>
            </a:pPr>
            <a:r>
              <a:rPr lang="en-US" sz="1400" dirty="0"/>
              <a:t>Management</a:t>
            </a:r>
          </a:p>
          <a:p>
            <a:pPr marL="285750" indent="-285750">
              <a:buFont typeface="Wingdings" panose="05000000000000000000" pitchFamily="2" charset="2"/>
              <a:buChar char="Ø"/>
            </a:pPr>
            <a:r>
              <a:rPr lang="en-US" sz="1400" dirty="0"/>
              <a:t>Production management</a:t>
            </a:r>
          </a:p>
          <a:p>
            <a:pPr marL="742950" lvl="1" indent="-285750">
              <a:buFont typeface="Wingdings" panose="05000000000000000000" pitchFamily="2" charset="2"/>
              <a:buChar char="v"/>
            </a:pPr>
            <a:r>
              <a:rPr lang="en-US" sz="1400" dirty="0"/>
              <a:t>Incident management</a:t>
            </a:r>
          </a:p>
          <a:p>
            <a:pPr marL="742950" lvl="1" indent="-285750">
              <a:buFont typeface="Wingdings" panose="05000000000000000000" pitchFamily="2" charset="2"/>
              <a:buChar char="v"/>
            </a:pPr>
            <a:r>
              <a:rPr lang="en-US" sz="1400" dirty="0"/>
              <a:t>Problem resolution</a:t>
            </a:r>
          </a:p>
          <a:p>
            <a:pPr marL="742950" lvl="1" indent="-285750">
              <a:buFont typeface="Wingdings" panose="05000000000000000000" pitchFamily="2" charset="2"/>
              <a:buChar char="v"/>
            </a:pPr>
            <a:r>
              <a:rPr lang="en-US" sz="1400" dirty="0"/>
              <a:t>Communication</a:t>
            </a:r>
            <a:endParaRPr lang="en-US" sz="1400" b="1" dirty="0"/>
          </a:p>
          <a:p>
            <a:pPr marL="285750" indent="-285750">
              <a:buFont typeface="Wingdings" panose="05000000000000000000" pitchFamily="2" charset="2"/>
              <a:buChar char="Ø"/>
            </a:pPr>
            <a:r>
              <a:rPr lang="en-US" sz="1400" dirty="0"/>
              <a:t>Monitoring</a:t>
            </a:r>
          </a:p>
          <a:p>
            <a:pPr marL="742950" lvl="1" indent="-285750">
              <a:buFont typeface="Wingdings" panose="05000000000000000000" pitchFamily="2" charset="2"/>
              <a:buChar char="v"/>
            </a:pPr>
            <a:r>
              <a:rPr lang="en-US" sz="1400" dirty="0"/>
              <a:t>Telemetry</a:t>
            </a:r>
          </a:p>
          <a:p>
            <a:pPr marL="742950" lvl="1" indent="-285750">
              <a:buFont typeface="Wingdings" panose="05000000000000000000" pitchFamily="2" charset="2"/>
              <a:buChar char="v"/>
            </a:pPr>
            <a:r>
              <a:rPr lang="en-US" sz="1400" dirty="0"/>
              <a:t>Logs</a:t>
            </a:r>
          </a:p>
          <a:p>
            <a:pPr marL="742950" lvl="1" indent="-285750">
              <a:buFont typeface="Wingdings" panose="05000000000000000000" pitchFamily="2" charset="2"/>
              <a:buChar char="v"/>
            </a:pPr>
            <a:r>
              <a:rPr lang="en-US" sz="1400" dirty="0"/>
              <a:t>Alerting</a:t>
            </a:r>
          </a:p>
          <a:p>
            <a:pPr marL="285750" indent="-285750">
              <a:buFont typeface="Wingdings" panose="05000000000000000000" pitchFamily="2" charset="2"/>
              <a:buChar char="Ø"/>
            </a:pPr>
            <a:r>
              <a:rPr lang="en-US" sz="1400" dirty="0"/>
              <a:t>Problem management</a:t>
            </a:r>
          </a:p>
          <a:p>
            <a:pPr marL="742950" lvl="1" indent="-285750">
              <a:buFont typeface="Wingdings" panose="05000000000000000000" pitchFamily="2" charset="2"/>
              <a:buChar char="v"/>
            </a:pPr>
            <a:r>
              <a:rPr lang="en-US" sz="1400" dirty="0"/>
              <a:t>Root cause</a:t>
            </a:r>
          </a:p>
          <a:p>
            <a:pPr marL="742950" lvl="1" indent="-285750">
              <a:buFont typeface="Wingdings" panose="05000000000000000000" pitchFamily="2" charset="2"/>
              <a:buChar char="v"/>
            </a:pPr>
            <a:r>
              <a:rPr lang="en-US" sz="1400" dirty="0"/>
              <a:t>Trends, recurring issues</a:t>
            </a:r>
          </a:p>
          <a:p>
            <a:pPr marL="742950" lvl="1" indent="-285750">
              <a:buFont typeface="Wingdings" panose="05000000000000000000" pitchFamily="2" charset="2"/>
              <a:buChar char="v"/>
            </a:pPr>
            <a:r>
              <a:rPr lang="en-US" sz="1400" dirty="0"/>
              <a:t>Peer reviews</a:t>
            </a:r>
          </a:p>
          <a:p>
            <a:pPr marL="171450" lvl="1"/>
            <a:endParaRPr lang="en-US" sz="1600" b="1" dirty="0"/>
          </a:p>
          <a:p>
            <a:pPr lvl="1"/>
            <a:endParaRPr lang="en-US" sz="1600" dirty="0"/>
          </a:p>
          <a:p>
            <a:pPr lvl="1"/>
            <a:endParaRPr lang="en-US" sz="1600" dirty="0"/>
          </a:p>
          <a:p>
            <a:pPr lvl="1"/>
            <a:endParaRPr lang="en-US" sz="1600" dirty="0"/>
          </a:p>
          <a:p>
            <a:pPr lvl="1"/>
            <a:endParaRPr lang="en-US" sz="1600" b="1"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192006" y="794832"/>
            <a:ext cx="8716733" cy="3536006"/>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marL="0" indent="0">
              <a:buFont typeface="Calibri" panose="020F0502020204030204" pitchFamily="34" charset="0"/>
              <a:buNone/>
            </a:pPr>
            <a:endParaRPr lang="en-IN" dirty="0"/>
          </a:p>
          <a:p>
            <a:pPr marL="0" indent="0">
              <a:buFont typeface="Calibri" panose="020F0502020204030204" pitchFamily="34" charset="0"/>
              <a:buNone/>
            </a:pPr>
            <a:r>
              <a:rPr lang="en-IN" dirty="0"/>
              <a:t> </a:t>
            </a:r>
          </a:p>
          <a:p>
            <a:pPr marL="0" indent="0">
              <a:buFont typeface="Calibri" panose="020F0502020204030204" pitchFamily="34" charset="0"/>
              <a:buNone/>
            </a:pPr>
            <a:endParaRPr lang="en-IN" dirty="0"/>
          </a:p>
        </p:txBody>
      </p:sp>
      <p:sp>
        <p:nvSpPr>
          <p:cNvPr id="6" name="Title 1">
            <a:extLst>
              <a:ext uri="{FF2B5EF4-FFF2-40B4-BE49-F238E27FC236}">
                <a16:creationId xmlns:a16="http://schemas.microsoft.com/office/drawing/2014/main" id="{1DF5F584-C689-4BC2-ACB4-09A4F8515248}"/>
              </a:ext>
            </a:extLst>
          </p:cNvPr>
          <p:cNvSpPr>
            <a:spLocks noGrp="1"/>
          </p:cNvSpPr>
          <p:nvPr>
            <p:ph type="title"/>
          </p:nvPr>
        </p:nvSpPr>
        <p:spPr>
          <a:xfrm>
            <a:off x="382588" y="383309"/>
            <a:ext cx="8361170" cy="473684"/>
          </a:xfrm>
        </p:spPr>
        <p:txBody>
          <a:bodyPr>
            <a:normAutofit fontScale="90000"/>
          </a:bodyPr>
          <a:lstStyle/>
          <a:p>
            <a:r>
              <a:rPr lang="en-US" sz="2800" dirty="0">
                <a:solidFill>
                  <a:srgbClr val="0070C0"/>
                </a:solidFill>
              </a:rPr>
              <a:t>DevOps Capabilities</a:t>
            </a:r>
            <a:br>
              <a:rPr lang="en-US" sz="2800" dirty="0"/>
            </a:br>
            <a:endParaRPr lang="en-IN" dirty="0"/>
          </a:p>
        </p:txBody>
      </p:sp>
    </p:spTree>
    <p:extLst>
      <p:ext uri="{BB962C8B-B14F-4D97-AF65-F5344CB8AC3E}">
        <p14:creationId xmlns:p14="http://schemas.microsoft.com/office/powerpoint/2010/main" val="320270214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26</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326906" y="794832"/>
            <a:ext cx="8716733" cy="5366460"/>
          </a:xfrm>
          <a:prstGeom prst="rect">
            <a:avLst/>
          </a:prstGeom>
          <a:noFill/>
        </p:spPr>
        <p:txBody>
          <a:bodyPr wrap="square" lIns="36000" tIns="36000" rIns="36000" bIns="36000" rtlCol="0">
            <a:spAutoFit/>
          </a:bodyPr>
          <a:lstStyle/>
          <a:p>
            <a:pPr marL="285750" indent="-285750">
              <a:buFont typeface="Wingdings" panose="05000000000000000000" pitchFamily="2" charset="2"/>
              <a:buChar char="Ø"/>
            </a:pPr>
            <a:r>
              <a:rPr lang="en-US" sz="1400" dirty="0"/>
              <a:t>Change management</a:t>
            </a:r>
          </a:p>
          <a:p>
            <a:pPr marL="742950" lvl="1" indent="-285750">
              <a:buFont typeface="Wingdings" panose="05000000000000000000" pitchFamily="2" charset="2"/>
              <a:buChar char="v"/>
            </a:pPr>
            <a:r>
              <a:rPr lang="en-US" sz="1400" dirty="0"/>
              <a:t>Provisioning New/Updates</a:t>
            </a:r>
          </a:p>
          <a:p>
            <a:pPr marL="742950" lvl="1" indent="-285750">
              <a:buFont typeface="Wingdings" panose="05000000000000000000" pitchFamily="2" charset="2"/>
              <a:buChar char="v"/>
            </a:pPr>
            <a:r>
              <a:rPr lang="en-US" sz="1400" dirty="0"/>
              <a:t>Configuration management</a:t>
            </a:r>
          </a:p>
          <a:p>
            <a:pPr marL="742950" lvl="1" indent="-285750">
              <a:buFont typeface="Wingdings" panose="05000000000000000000" pitchFamily="2" charset="2"/>
              <a:buChar char="v"/>
            </a:pPr>
            <a:r>
              <a:rPr lang="en-US" sz="1400" dirty="0"/>
              <a:t>Orchestration</a:t>
            </a:r>
          </a:p>
          <a:p>
            <a:pPr marL="285750" indent="-285750">
              <a:buFont typeface="Wingdings" panose="05000000000000000000" pitchFamily="2" charset="2"/>
              <a:buChar char="Ø"/>
            </a:pPr>
            <a:r>
              <a:rPr lang="en-US" sz="1400" dirty="0"/>
              <a:t>Service design</a:t>
            </a:r>
          </a:p>
          <a:p>
            <a:pPr marL="742950" lvl="1" indent="-285750">
              <a:buFont typeface="Wingdings" panose="05000000000000000000" pitchFamily="2" charset="2"/>
              <a:buChar char="v"/>
            </a:pPr>
            <a:r>
              <a:rPr lang="en-US" sz="1400" dirty="0"/>
              <a:t>Architecture</a:t>
            </a:r>
          </a:p>
          <a:p>
            <a:pPr marL="742950" lvl="1" indent="-285750">
              <a:buFont typeface="Wingdings" panose="05000000000000000000" pitchFamily="2" charset="2"/>
              <a:buChar char="v"/>
            </a:pPr>
            <a:r>
              <a:rPr lang="en-US" sz="1400" dirty="0"/>
              <a:t>Automation</a:t>
            </a:r>
          </a:p>
          <a:p>
            <a:pPr marL="742950" lvl="1" indent="-285750">
              <a:buFont typeface="Wingdings" panose="05000000000000000000" pitchFamily="2" charset="2"/>
              <a:buChar char="v"/>
            </a:pPr>
            <a:r>
              <a:rPr lang="en-US" sz="1400" dirty="0"/>
              <a:t>Security</a:t>
            </a:r>
          </a:p>
          <a:p>
            <a:pPr marL="285750" indent="-285750">
              <a:buFont typeface="Wingdings" panose="05000000000000000000" pitchFamily="2" charset="2"/>
              <a:buChar char="Ø"/>
            </a:pPr>
            <a:r>
              <a:rPr lang="en-US" sz="1400" dirty="0"/>
              <a:t>Service management</a:t>
            </a:r>
          </a:p>
          <a:p>
            <a:pPr marL="742950" lvl="1" indent="-285750">
              <a:buFont typeface="Wingdings" panose="05000000000000000000" pitchFamily="2" charset="2"/>
              <a:buChar char="v"/>
            </a:pPr>
            <a:r>
              <a:rPr lang="en-US" sz="1400" dirty="0"/>
              <a:t>SLAs and uptime</a:t>
            </a:r>
          </a:p>
          <a:p>
            <a:pPr marL="742950" lvl="1" indent="-285750">
              <a:buFont typeface="Wingdings" panose="05000000000000000000" pitchFamily="2" charset="2"/>
              <a:buChar char="v"/>
            </a:pPr>
            <a:r>
              <a:rPr lang="en-US" sz="1400" dirty="0"/>
              <a:t>Costing and budgeting</a:t>
            </a:r>
          </a:p>
          <a:p>
            <a:pPr marL="742950" lvl="1" indent="-285750">
              <a:buFont typeface="Wingdings" panose="05000000000000000000" pitchFamily="2" charset="2"/>
              <a:buChar char="v"/>
            </a:pPr>
            <a:r>
              <a:rPr lang="en-US" sz="1400" dirty="0"/>
              <a:t>Metrics and visualization</a:t>
            </a:r>
            <a:endParaRPr lang="en-US" sz="1400" b="1" dirty="0"/>
          </a:p>
          <a:p>
            <a:pPr lvl="1"/>
            <a:endParaRPr lang="en-US" sz="1600" dirty="0"/>
          </a:p>
          <a:p>
            <a:pPr lvl="1"/>
            <a:endParaRPr lang="en-US" sz="1600" dirty="0"/>
          </a:p>
          <a:p>
            <a:pPr lvl="1"/>
            <a:endParaRPr lang="en-US" sz="1600" dirty="0"/>
          </a:p>
          <a:p>
            <a:pPr lvl="1"/>
            <a:endParaRPr lang="en-US" sz="1600" b="1"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192006" y="794832"/>
            <a:ext cx="8716733" cy="3536006"/>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marL="0" indent="0">
              <a:buFont typeface="Calibri" panose="020F0502020204030204" pitchFamily="34" charset="0"/>
              <a:buNone/>
            </a:pPr>
            <a:endParaRPr lang="en-IN" dirty="0"/>
          </a:p>
          <a:p>
            <a:pPr marL="0" indent="0">
              <a:buFont typeface="Calibri" panose="020F0502020204030204" pitchFamily="34" charset="0"/>
              <a:buNone/>
            </a:pPr>
            <a:r>
              <a:rPr lang="en-IN" dirty="0"/>
              <a:t> </a:t>
            </a:r>
          </a:p>
          <a:p>
            <a:pPr marL="0" indent="0">
              <a:buFont typeface="Calibri" panose="020F0502020204030204" pitchFamily="34" charset="0"/>
              <a:buNone/>
            </a:pPr>
            <a:endParaRPr lang="en-IN" dirty="0"/>
          </a:p>
        </p:txBody>
      </p:sp>
      <p:sp>
        <p:nvSpPr>
          <p:cNvPr id="6" name="Title 1">
            <a:extLst>
              <a:ext uri="{FF2B5EF4-FFF2-40B4-BE49-F238E27FC236}">
                <a16:creationId xmlns:a16="http://schemas.microsoft.com/office/drawing/2014/main" id="{1DF5F584-C689-4BC2-ACB4-09A4F8515248}"/>
              </a:ext>
            </a:extLst>
          </p:cNvPr>
          <p:cNvSpPr>
            <a:spLocks noGrp="1"/>
          </p:cNvSpPr>
          <p:nvPr>
            <p:ph type="title"/>
          </p:nvPr>
        </p:nvSpPr>
        <p:spPr>
          <a:xfrm>
            <a:off x="382588" y="383309"/>
            <a:ext cx="8361170" cy="473684"/>
          </a:xfrm>
        </p:spPr>
        <p:txBody>
          <a:bodyPr>
            <a:normAutofit fontScale="90000"/>
          </a:bodyPr>
          <a:lstStyle/>
          <a:p>
            <a:r>
              <a:rPr lang="en-US" sz="2800" dirty="0">
                <a:solidFill>
                  <a:srgbClr val="0070C0"/>
                </a:solidFill>
              </a:rPr>
              <a:t>DevOps Capabilities</a:t>
            </a:r>
            <a:br>
              <a:rPr lang="en-US" sz="2800" dirty="0"/>
            </a:br>
            <a:endParaRPr lang="en-IN" dirty="0"/>
          </a:p>
        </p:txBody>
      </p:sp>
    </p:spTree>
    <p:extLst>
      <p:ext uri="{BB962C8B-B14F-4D97-AF65-F5344CB8AC3E}">
        <p14:creationId xmlns:p14="http://schemas.microsoft.com/office/powerpoint/2010/main" val="360327987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27</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326906" y="794832"/>
            <a:ext cx="8716733" cy="6412900"/>
          </a:xfrm>
          <a:prstGeom prst="rect">
            <a:avLst/>
          </a:prstGeom>
          <a:noFill/>
        </p:spPr>
        <p:txBody>
          <a:bodyPr wrap="square" lIns="36000" tIns="36000" rIns="36000" bIns="36000" rtlCol="0">
            <a:spAutoFit/>
          </a:bodyPr>
          <a:lstStyle/>
          <a:p>
            <a:pPr marL="285750" indent="-285750">
              <a:buFont typeface="Wingdings" panose="05000000000000000000" pitchFamily="2" charset="2"/>
              <a:buChar char="Ø"/>
            </a:pPr>
            <a:r>
              <a:rPr lang="en-US" sz="1400" dirty="0"/>
              <a:t>DevOps is about</a:t>
            </a:r>
          </a:p>
          <a:p>
            <a:pPr marL="742950" lvl="1" indent="-285750">
              <a:buFont typeface="Wingdings" panose="05000000000000000000" pitchFamily="2" charset="2"/>
              <a:buChar char="v"/>
            </a:pPr>
            <a:r>
              <a:rPr lang="en-US" sz="1400" dirty="0"/>
              <a:t>systems thinking</a:t>
            </a:r>
          </a:p>
          <a:p>
            <a:pPr marL="742950" lvl="1" indent="-285750">
              <a:buFont typeface="Wingdings" panose="05000000000000000000" pitchFamily="2" charset="2"/>
              <a:buChar char="v"/>
            </a:pPr>
            <a:r>
              <a:rPr lang="en-US" sz="1400" dirty="0"/>
              <a:t>process definition</a:t>
            </a:r>
          </a:p>
          <a:p>
            <a:pPr marL="742950" lvl="1" indent="-285750">
              <a:buFont typeface="Wingdings" panose="05000000000000000000" pitchFamily="2" charset="2"/>
              <a:buChar char="v"/>
            </a:pPr>
            <a:r>
              <a:rPr lang="en-US" sz="1400" dirty="0"/>
              <a:t>team coordination</a:t>
            </a:r>
          </a:p>
          <a:p>
            <a:pPr marL="742950" lvl="1" indent="-285750">
              <a:buFont typeface="Wingdings" panose="05000000000000000000" pitchFamily="2" charset="2"/>
              <a:buChar char="v"/>
            </a:pPr>
            <a:r>
              <a:rPr lang="en-US" sz="1400" dirty="0"/>
              <a:t>feedback loops</a:t>
            </a:r>
          </a:p>
          <a:p>
            <a:pPr marL="285750" indent="-285750">
              <a:buFont typeface="Wingdings" panose="05000000000000000000" pitchFamily="2" charset="2"/>
              <a:buChar char="Ø"/>
            </a:pPr>
            <a:r>
              <a:rPr lang="en-US" sz="1400" dirty="0"/>
              <a:t>DevOps is also about continuous improvement</a:t>
            </a:r>
          </a:p>
          <a:p>
            <a:pPr marL="285750" indent="-285750">
              <a:buFont typeface="Wingdings" panose="05000000000000000000" pitchFamily="2" charset="2"/>
              <a:buChar char="Ø"/>
            </a:pPr>
            <a:r>
              <a:rPr lang="en-US" sz="1400" dirty="0"/>
              <a:t>Aims to improve quality and reduce the number of incidents in production</a:t>
            </a:r>
          </a:p>
          <a:p>
            <a:pPr marL="285750" indent="-285750">
              <a:buFont typeface="Wingdings" panose="05000000000000000000" pitchFamily="2" charset="2"/>
              <a:buChar char="Ø"/>
            </a:pPr>
            <a:r>
              <a:rPr lang="en-US" sz="1400" dirty="0"/>
              <a:t>Overall efficiency in the process will increase as the team learns best</a:t>
            </a:r>
          </a:p>
          <a:p>
            <a:r>
              <a:rPr lang="en-US" sz="1400" dirty="0"/>
              <a:t>     practices</a:t>
            </a:r>
          </a:p>
          <a:p>
            <a:pPr marL="285750" indent="-285750">
              <a:buFont typeface="Wingdings" panose="05000000000000000000" pitchFamily="2" charset="2"/>
              <a:buChar char="Ø"/>
            </a:pPr>
            <a:r>
              <a:rPr lang="en-US" sz="1400" dirty="0"/>
              <a:t>Some key improvements are:</a:t>
            </a:r>
          </a:p>
          <a:p>
            <a:pPr marL="742950" lvl="1" indent="-285750">
              <a:buFont typeface="Wingdings" panose="05000000000000000000" pitchFamily="2" charset="2"/>
              <a:buChar char="v"/>
            </a:pPr>
            <a:r>
              <a:rPr lang="en-US" sz="1400" dirty="0"/>
              <a:t>Reduce testing time</a:t>
            </a:r>
          </a:p>
          <a:p>
            <a:pPr marL="742950" lvl="1" indent="-285750">
              <a:buFont typeface="Wingdings" panose="05000000000000000000" pitchFamily="2" charset="2"/>
              <a:buChar char="v"/>
            </a:pPr>
            <a:r>
              <a:rPr lang="en-US" sz="1400" dirty="0"/>
              <a:t>Reduce the amount of changes required due to incomplete or conflicting requirements</a:t>
            </a:r>
          </a:p>
          <a:p>
            <a:pPr marL="285750" indent="-285750">
              <a:buFont typeface="Wingdings" panose="05000000000000000000" pitchFamily="2" charset="2"/>
              <a:buChar char="Ø"/>
            </a:pPr>
            <a:r>
              <a:rPr lang="en-US" sz="1400" dirty="0"/>
              <a:t>Design the simplest solution required to meet requirements</a:t>
            </a:r>
          </a:p>
          <a:p>
            <a:pPr marL="285750" indent="-285750">
              <a:buFont typeface="Wingdings" panose="05000000000000000000" pitchFamily="2" charset="2"/>
              <a:buChar char="Ø"/>
            </a:pPr>
            <a:r>
              <a:rPr lang="en-US" sz="1400" dirty="0"/>
              <a:t>Leverage standardized integrated software tools</a:t>
            </a:r>
          </a:p>
          <a:p>
            <a:pPr marL="285750" indent="-285750">
              <a:buFont typeface="Wingdings" panose="05000000000000000000" pitchFamily="2" charset="2"/>
              <a:buChar char="Ø"/>
            </a:pPr>
            <a:r>
              <a:rPr lang="en-US" sz="1400" dirty="0"/>
              <a:t>Create robust production systems which lower maintenance costs</a:t>
            </a:r>
          </a:p>
          <a:p>
            <a:pPr marL="285750" indent="-285750">
              <a:buFont typeface="Wingdings" panose="05000000000000000000" pitchFamily="2" charset="2"/>
              <a:buChar char="Ø"/>
            </a:pPr>
            <a:r>
              <a:rPr lang="en-US" sz="1400" dirty="0"/>
              <a:t>Produce software to the highest quality</a:t>
            </a:r>
          </a:p>
          <a:p>
            <a:pPr marL="285750" indent="-285750">
              <a:buFont typeface="Wingdings" panose="05000000000000000000" pitchFamily="2" charset="2"/>
              <a:buChar char="Ø"/>
            </a:pPr>
            <a:r>
              <a:rPr lang="en-US" sz="1400" dirty="0"/>
              <a:t>Improve the performance of individuals and teams</a:t>
            </a:r>
          </a:p>
          <a:p>
            <a:pPr lvl="1"/>
            <a:endParaRPr lang="en-US" sz="1600" dirty="0"/>
          </a:p>
          <a:p>
            <a:pPr lvl="1"/>
            <a:endParaRPr lang="en-US" sz="1600" dirty="0"/>
          </a:p>
          <a:p>
            <a:pPr lvl="1"/>
            <a:endParaRPr lang="en-US" sz="1600" b="1"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192006" y="794832"/>
            <a:ext cx="8716733" cy="3536006"/>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marL="0" indent="0">
              <a:buFont typeface="Calibri" panose="020F0502020204030204" pitchFamily="34" charset="0"/>
              <a:buNone/>
            </a:pPr>
            <a:endParaRPr lang="en-IN" dirty="0"/>
          </a:p>
          <a:p>
            <a:pPr marL="0" indent="0">
              <a:buFont typeface="Calibri" panose="020F0502020204030204" pitchFamily="34" charset="0"/>
              <a:buNone/>
            </a:pPr>
            <a:r>
              <a:rPr lang="en-IN" dirty="0"/>
              <a:t> </a:t>
            </a:r>
          </a:p>
          <a:p>
            <a:pPr marL="0" indent="0">
              <a:buFont typeface="Calibri" panose="020F0502020204030204" pitchFamily="34" charset="0"/>
              <a:buNone/>
            </a:pPr>
            <a:endParaRPr lang="en-IN" dirty="0"/>
          </a:p>
        </p:txBody>
      </p:sp>
      <p:sp>
        <p:nvSpPr>
          <p:cNvPr id="6" name="Title 1">
            <a:extLst>
              <a:ext uri="{FF2B5EF4-FFF2-40B4-BE49-F238E27FC236}">
                <a16:creationId xmlns:a16="http://schemas.microsoft.com/office/drawing/2014/main" id="{1DF5F584-C689-4BC2-ACB4-09A4F8515248}"/>
              </a:ext>
            </a:extLst>
          </p:cNvPr>
          <p:cNvSpPr>
            <a:spLocks noGrp="1"/>
          </p:cNvSpPr>
          <p:nvPr>
            <p:ph type="title"/>
          </p:nvPr>
        </p:nvSpPr>
        <p:spPr>
          <a:xfrm>
            <a:off x="382588" y="383309"/>
            <a:ext cx="8361170" cy="473684"/>
          </a:xfrm>
        </p:spPr>
        <p:txBody>
          <a:bodyPr>
            <a:normAutofit/>
          </a:bodyPr>
          <a:lstStyle/>
          <a:p>
            <a:r>
              <a:rPr lang="en-US" sz="2800" dirty="0">
                <a:solidFill>
                  <a:srgbClr val="0070C0"/>
                </a:solidFill>
              </a:rPr>
              <a:t>DevOps Goals</a:t>
            </a:r>
            <a:endParaRPr lang="en-IN" dirty="0"/>
          </a:p>
        </p:txBody>
      </p:sp>
    </p:spTree>
    <p:extLst>
      <p:ext uri="{BB962C8B-B14F-4D97-AF65-F5344CB8AC3E}">
        <p14:creationId xmlns:p14="http://schemas.microsoft.com/office/powerpoint/2010/main" val="27736263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28</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100361" y="442518"/>
            <a:ext cx="8716733" cy="4258464"/>
          </a:xfrm>
          <a:prstGeom prst="rect">
            <a:avLst/>
          </a:prstGeom>
          <a:noFill/>
        </p:spPr>
        <p:txBody>
          <a:bodyPr wrap="square" lIns="36000" tIns="36000" rIns="36000" bIns="36000" rtlCol="0">
            <a:spAutoFit/>
          </a:bodyPr>
          <a:lstStyle/>
          <a:p>
            <a:pPr marL="171450" lvl="1"/>
            <a:r>
              <a:rPr lang="en-US" sz="1600" dirty="0"/>
              <a:t>DevOps is a culture which promotes collaboration between Development and Operations team to deploy code to production faster in an automated &amp; repeatable way. </a:t>
            </a:r>
          </a:p>
          <a:p>
            <a:pPr marL="171450" lvl="1"/>
            <a:endParaRPr lang="en-US" sz="1600" dirty="0"/>
          </a:p>
          <a:p>
            <a:pPr marL="171450" lvl="1"/>
            <a:r>
              <a:rPr lang="en-US" sz="1600" dirty="0"/>
              <a:t>	</a:t>
            </a:r>
          </a:p>
          <a:p>
            <a:pPr marL="171450" lvl="1"/>
            <a:endParaRPr lang="en-US" sz="1600" dirty="0"/>
          </a:p>
          <a:p>
            <a:pPr marL="171450" lvl="1"/>
            <a:endParaRPr lang="en-US" sz="1600" b="1" dirty="0"/>
          </a:p>
          <a:p>
            <a:pPr lvl="1"/>
            <a:endParaRPr lang="en-US" sz="1600" dirty="0"/>
          </a:p>
          <a:p>
            <a:pPr lvl="1"/>
            <a:endParaRPr lang="en-US" sz="1600" dirty="0"/>
          </a:p>
          <a:p>
            <a:pPr lvl="1"/>
            <a:endParaRPr lang="en-US" sz="1600" dirty="0"/>
          </a:p>
          <a:p>
            <a:pPr lvl="1"/>
            <a:endParaRPr lang="en-US" sz="1600" b="1"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555506" y="947406"/>
            <a:ext cx="8353233" cy="3383432"/>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lvl="1">
              <a:buFont typeface="Wingdings" panose="05000000000000000000" pitchFamily="2" charset="2"/>
              <a:buChar char="Ø"/>
            </a:pPr>
            <a:endParaRPr lang="en-IN" dirty="0"/>
          </a:p>
          <a:p>
            <a:pPr marL="0" indent="0">
              <a:buFont typeface="Calibri" panose="020F0502020204030204" pitchFamily="34" charset="0"/>
              <a:buNone/>
            </a:pPr>
            <a:endParaRPr lang="en-IN" dirty="0"/>
          </a:p>
          <a:p>
            <a:pPr marL="0" indent="0">
              <a:buFont typeface="Calibri" panose="020F0502020204030204" pitchFamily="34" charset="0"/>
              <a:buNone/>
            </a:pPr>
            <a:r>
              <a:rPr lang="en-IN" dirty="0"/>
              <a:t> </a:t>
            </a:r>
          </a:p>
          <a:p>
            <a:pPr marL="0" indent="0">
              <a:buFont typeface="Calibri" panose="020F0502020204030204" pitchFamily="34" charset="0"/>
              <a:buNone/>
            </a:pPr>
            <a:endParaRPr lang="en-IN" dirty="0"/>
          </a:p>
        </p:txBody>
      </p:sp>
      <p:sp>
        <p:nvSpPr>
          <p:cNvPr id="2" name="TextBox 1">
            <a:extLst>
              <a:ext uri="{FF2B5EF4-FFF2-40B4-BE49-F238E27FC236}">
                <a16:creationId xmlns:a16="http://schemas.microsoft.com/office/drawing/2014/main" id="{3ABB1954-5853-435D-A49E-CB3D74CD2642}"/>
              </a:ext>
            </a:extLst>
          </p:cNvPr>
          <p:cNvSpPr txBox="1"/>
          <p:nvPr/>
        </p:nvSpPr>
        <p:spPr>
          <a:xfrm>
            <a:off x="234176" y="189573"/>
            <a:ext cx="6456556" cy="318924"/>
          </a:xfrm>
          <a:prstGeom prst="rect">
            <a:avLst/>
          </a:prstGeom>
          <a:noFill/>
        </p:spPr>
        <p:txBody>
          <a:bodyPr wrap="square" lIns="36000" tIns="36000" rIns="36000" bIns="36000" rtlCol="0">
            <a:spAutoFit/>
          </a:bodyPr>
          <a:lstStyle/>
          <a:p>
            <a:r>
              <a:rPr lang="en-US" sz="1600" dirty="0">
                <a:solidFill>
                  <a:srgbClr val="0070C0"/>
                </a:solidFill>
              </a:rPr>
              <a:t>What is DevOps ?</a:t>
            </a:r>
          </a:p>
        </p:txBody>
      </p:sp>
      <p:pic>
        <p:nvPicPr>
          <p:cNvPr id="6" name="Picture 5">
            <a:extLst>
              <a:ext uri="{FF2B5EF4-FFF2-40B4-BE49-F238E27FC236}">
                <a16:creationId xmlns:a16="http://schemas.microsoft.com/office/drawing/2014/main" id="{9300AF71-7BAB-4B01-8ADF-BF08042D3509}"/>
              </a:ext>
            </a:extLst>
          </p:cNvPr>
          <p:cNvPicPr>
            <a:picLocks noChangeAspect="1"/>
          </p:cNvPicPr>
          <p:nvPr/>
        </p:nvPicPr>
        <p:blipFill>
          <a:blip r:embed="rId3"/>
          <a:stretch>
            <a:fillRect/>
          </a:stretch>
        </p:blipFill>
        <p:spPr>
          <a:xfrm>
            <a:off x="100361" y="1129783"/>
            <a:ext cx="8943278" cy="3978000"/>
          </a:xfrm>
          <a:prstGeom prst="rect">
            <a:avLst/>
          </a:prstGeom>
        </p:spPr>
      </p:pic>
    </p:spTree>
    <p:extLst>
      <p:ext uri="{BB962C8B-B14F-4D97-AF65-F5344CB8AC3E}">
        <p14:creationId xmlns:p14="http://schemas.microsoft.com/office/powerpoint/2010/main" val="35643944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29</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100361" y="442518"/>
            <a:ext cx="8716733" cy="3766022"/>
          </a:xfrm>
          <a:prstGeom prst="rect">
            <a:avLst/>
          </a:prstGeom>
          <a:noFill/>
        </p:spPr>
        <p:txBody>
          <a:bodyPr wrap="square" lIns="36000" tIns="36000" rIns="36000" bIns="36000" rtlCol="0">
            <a:spAutoFit/>
          </a:bodyPr>
          <a:lstStyle/>
          <a:p>
            <a:pPr marL="171450" lvl="1"/>
            <a:endParaRPr lang="en-US" sz="1600" dirty="0"/>
          </a:p>
          <a:p>
            <a:pPr marL="171450" lvl="1"/>
            <a:r>
              <a:rPr lang="en-US" sz="1600" dirty="0"/>
              <a:t>	</a:t>
            </a:r>
          </a:p>
          <a:p>
            <a:pPr marL="171450" lvl="1"/>
            <a:endParaRPr lang="en-US" sz="1600" dirty="0"/>
          </a:p>
          <a:p>
            <a:pPr marL="171450" lvl="1"/>
            <a:endParaRPr lang="en-US" sz="1600" b="1" dirty="0"/>
          </a:p>
          <a:p>
            <a:pPr lvl="1"/>
            <a:endParaRPr lang="en-US" sz="1600" dirty="0"/>
          </a:p>
          <a:p>
            <a:pPr lvl="1"/>
            <a:endParaRPr lang="en-US" sz="1600" dirty="0"/>
          </a:p>
          <a:p>
            <a:pPr lvl="1"/>
            <a:endParaRPr lang="en-US" sz="1600" dirty="0"/>
          </a:p>
          <a:p>
            <a:pPr lvl="1"/>
            <a:endParaRPr lang="en-US" sz="1600" b="1"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555506" y="947406"/>
            <a:ext cx="8353233" cy="3383432"/>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lvl="1">
              <a:buFont typeface="Wingdings" panose="05000000000000000000" pitchFamily="2" charset="2"/>
              <a:buChar char="Ø"/>
            </a:pPr>
            <a:endParaRPr lang="en-IN" dirty="0"/>
          </a:p>
          <a:p>
            <a:pPr marL="0" indent="0">
              <a:buFont typeface="Calibri" panose="020F0502020204030204" pitchFamily="34" charset="0"/>
              <a:buNone/>
            </a:pPr>
            <a:endParaRPr lang="en-IN" dirty="0"/>
          </a:p>
          <a:p>
            <a:pPr marL="0" indent="0">
              <a:buFont typeface="Calibri" panose="020F0502020204030204" pitchFamily="34" charset="0"/>
              <a:buNone/>
            </a:pPr>
            <a:r>
              <a:rPr lang="en-IN" dirty="0"/>
              <a:t> </a:t>
            </a:r>
          </a:p>
          <a:p>
            <a:pPr marL="0" indent="0">
              <a:buFont typeface="Calibri" panose="020F0502020204030204" pitchFamily="34" charset="0"/>
              <a:buNone/>
            </a:pPr>
            <a:endParaRPr lang="en-IN" dirty="0"/>
          </a:p>
        </p:txBody>
      </p:sp>
      <p:sp>
        <p:nvSpPr>
          <p:cNvPr id="2" name="TextBox 1">
            <a:extLst>
              <a:ext uri="{FF2B5EF4-FFF2-40B4-BE49-F238E27FC236}">
                <a16:creationId xmlns:a16="http://schemas.microsoft.com/office/drawing/2014/main" id="{3ABB1954-5853-435D-A49E-CB3D74CD2642}"/>
              </a:ext>
            </a:extLst>
          </p:cNvPr>
          <p:cNvSpPr txBox="1"/>
          <p:nvPr/>
        </p:nvSpPr>
        <p:spPr>
          <a:xfrm>
            <a:off x="326906" y="189573"/>
            <a:ext cx="6363826" cy="318924"/>
          </a:xfrm>
          <a:prstGeom prst="rect">
            <a:avLst/>
          </a:prstGeom>
          <a:noFill/>
        </p:spPr>
        <p:txBody>
          <a:bodyPr wrap="square" lIns="36000" tIns="36000" rIns="36000" bIns="36000" rtlCol="0">
            <a:spAutoFit/>
          </a:bodyPr>
          <a:lstStyle/>
          <a:p>
            <a:r>
              <a:rPr lang="en-US" sz="1600" dirty="0">
                <a:solidFill>
                  <a:srgbClr val="0070C0"/>
                </a:solidFill>
              </a:rPr>
              <a:t>DevOps Stages?</a:t>
            </a:r>
          </a:p>
        </p:txBody>
      </p:sp>
      <p:pic>
        <p:nvPicPr>
          <p:cNvPr id="9" name="Picture 8">
            <a:extLst>
              <a:ext uri="{FF2B5EF4-FFF2-40B4-BE49-F238E27FC236}">
                <a16:creationId xmlns:a16="http://schemas.microsoft.com/office/drawing/2014/main" id="{C0AB816E-EB0C-4941-B012-58919A51F14A}"/>
              </a:ext>
            </a:extLst>
          </p:cNvPr>
          <p:cNvPicPr>
            <a:picLocks noChangeAspect="1"/>
          </p:cNvPicPr>
          <p:nvPr/>
        </p:nvPicPr>
        <p:blipFill>
          <a:blip r:embed="rId3"/>
          <a:stretch>
            <a:fillRect/>
          </a:stretch>
        </p:blipFill>
        <p:spPr>
          <a:xfrm>
            <a:off x="0" y="473864"/>
            <a:ext cx="9144000" cy="4195771"/>
          </a:xfrm>
          <a:prstGeom prst="rect">
            <a:avLst/>
          </a:prstGeom>
        </p:spPr>
      </p:pic>
    </p:spTree>
    <p:extLst>
      <p:ext uri="{BB962C8B-B14F-4D97-AF65-F5344CB8AC3E}">
        <p14:creationId xmlns:p14="http://schemas.microsoft.com/office/powerpoint/2010/main" val="19679517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About You</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3</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normAutofit/>
          </a:bodyPr>
          <a:lstStyle/>
          <a:p>
            <a:pPr lvl="1">
              <a:buFont typeface="Wingdings" panose="05000000000000000000" pitchFamily="2" charset="2"/>
              <a:buChar char="Ø"/>
            </a:pPr>
            <a:endParaRPr lang="en-IN" dirty="0"/>
          </a:p>
          <a:p>
            <a:r>
              <a:rPr lang="en-IN" dirty="0"/>
              <a:t> </a:t>
            </a:r>
            <a:r>
              <a:rPr lang="en-US" b="0" dirty="0"/>
              <a:t>Please tell me about yourself:</a:t>
            </a:r>
          </a:p>
          <a:p>
            <a:pPr marL="0" indent="0">
              <a:buNone/>
            </a:pPr>
            <a:endParaRPr lang="en-US" b="0" dirty="0"/>
          </a:p>
          <a:p>
            <a:pPr lvl="1">
              <a:buFont typeface="Wingdings" panose="05000000000000000000" pitchFamily="2" charset="2"/>
              <a:buChar char="Ø"/>
            </a:pPr>
            <a:r>
              <a:rPr lang="en-US" sz="1400" b="0" dirty="0"/>
              <a:t>Your Name</a:t>
            </a:r>
          </a:p>
          <a:p>
            <a:pPr lvl="1">
              <a:buFont typeface="Wingdings" panose="05000000000000000000" pitchFamily="2" charset="2"/>
              <a:buChar char="Ø"/>
            </a:pPr>
            <a:r>
              <a:rPr lang="en-US" sz="1400" b="0" dirty="0"/>
              <a:t>Your background</a:t>
            </a:r>
          </a:p>
          <a:p>
            <a:pPr lvl="1">
              <a:buFont typeface="Wingdings" panose="05000000000000000000" pitchFamily="2" charset="2"/>
              <a:buChar char="Ø"/>
            </a:pPr>
            <a:r>
              <a:rPr lang="en-US" sz="1400" b="0" dirty="0"/>
              <a:t>What is the purpose of this course?</a:t>
            </a:r>
          </a:p>
          <a:p>
            <a:pPr lvl="1">
              <a:buFont typeface="Wingdings" panose="05000000000000000000" pitchFamily="2" charset="2"/>
              <a:buChar char="Ø"/>
            </a:pPr>
            <a:r>
              <a:rPr lang="en-US" sz="1400" b="0" dirty="0"/>
              <a:t>Where and how you will be using this knowledge?</a:t>
            </a:r>
          </a:p>
          <a:p>
            <a:pPr lvl="1">
              <a:buFont typeface="Wingdings" panose="05000000000000000000" pitchFamily="2" charset="2"/>
              <a:buChar char="Ø"/>
            </a:pPr>
            <a:r>
              <a:rPr lang="en-US" sz="1400" b="0" dirty="0"/>
              <a:t>What do you currently know about DevOps?</a:t>
            </a:r>
            <a:r>
              <a:rPr lang="en-IN" sz="1400" dirty="0"/>
              <a:t> </a:t>
            </a:r>
          </a:p>
          <a:p>
            <a:pPr marL="0" indent="0">
              <a:buNone/>
            </a:pPr>
            <a:endParaRPr lang="en-IN" dirty="0"/>
          </a:p>
        </p:txBody>
      </p:sp>
    </p:spTree>
    <p:extLst>
      <p:ext uri="{BB962C8B-B14F-4D97-AF65-F5344CB8AC3E}">
        <p14:creationId xmlns:p14="http://schemas.microsoft.com/office/powerpoint/2010/main" val="25240662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30</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100361" y="442518"/>
            <a:ext cx="8716733" cy="3766022"/>
          </a:xfrm>
          <a:prstGeom prst="rect">
            <a:avLst/>
          </a:prstGeom>
          <a:noFill/>
        </p:spPr>
        <p:txBody>
          <a:bodyPr wrap="square" lIns="36000" tIns="36000" rIns="36000" bIns="36000" rtlCol="0">
            <a:spAutoFit/>
          </a:bodyPr>
          <a:lstStyle/>
          <a:p>
            <a:pPr marL="171450" lvl="1"/>
            <a:endParaRPr lang="en-US" sz="1600" dirty="0"/>
          </a:p>
          <a:p>
            <a:pPr marL="171450" lvl="1"/>
            <a:r>
              <a:rPr lang="en-US" sz="1600" dirty="0"/>
              <a:t>	</a:t>
            </a:r>
          </a:p>
          <a:p>
            <a:pPr marL="171450" lvl="1"/>
            <a:endParaRPr lang="en-US" sz="1600" dirty="0"/>
          </a:p>
          <a:p>
            <a:pPr marL="171450" lvl="1"/>
            <a:endParaRPr lang="en-US" sz="1600" b="1" dirty="0"/>
          </a:p>
          <a:p>
            <a:pPr lvl="1"/>
            <a:endParaRPr lang="en-US" sz="1600" dirty="0"/>
          </a:p>
          <a:p>
            <a:pPr lvl="1"/>
            <a:endParaRPr lang="en-US" sz="1600" dirty="0"/>
          </a:p>
          <a:p>
            <a:pPr lvl="1"/>
            <a:endParaRPr lang="en-US" sz="1600" dirty="0"/>
          </a:p>
          <a:p>
            <a:pPr lvl="1"/>
            <a:endParaRPr lang="en-US" sz="1600" b="1"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555506" y="947406"/>
            <a:ext cx="8353233" cy="3383432"/>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lvl="1">
              <a:buFont typeface="Wingdings" panose="05000000000000000000" pitchFamily="2" charset="2"/>
              <a:buChar char="Ø"/>
            </a:pPr>
            <a:endParaRPr lang="en-IN" dirty="0"/>
          </a:p>
          <a:p>
            <a:pPr marL="0" indent="0">
              <a:buFont typeface="Calibri" panose="020F0502020204030204" pitchFamily="34" charset="0"/>
              <a:buNone/>
            </a:pPr>
            <a:endParaRPr lang="en-IN" dirty="0"/>
          </a:p>
          <a:p>
            <a:pPr marL="0" indent="0">
              <a:buFont typeface="Calibri" panose="020F0502020204030204" pitchFamily="34" charset="0"/>
              <a:buNone/>
            </a:pPr>
            <a:r>
              <a:rPr lang="en-IN" dirty="0"/>
              <a:t> </a:t>
            </a:r>
          </a:p>
          <a:p>
            <a:pPr marL="0" indent="0">
              <a:buFont typeface="Calibri" panose="020F0502020204030204" pitchFamily="34" charset="0"/>
              <a:buNone/>
            </a:pPr>
            <a:endParaRPr lang="en-IN" dirty="0"/>
          </a:p>
        </p:txBody>
      </p:sp>
      <p:sp>
        <p:nvSpPr>
          <p:cNvPr id="2" name="TextBox 1">
            <a:extLst>
              <a:ext uri="{FF2B5EF4-FFF2-40B4-BE49-F238E27FC236}">
                <a16:creationId xmlns:a16="http://schemas.microsoft.com/office/drawing/2014/main" id="{3ABB1954-5853-435D-A49E-CB3D74CD2642}"/>
              </a:ext>
            </a:extLst>
          </p:cNvPr>
          <p:cNvSpPr txBox="1"/>
          <p:nvPr/>
        </p:nvSpPr>
        <p:spPr>
          <a:xfrm>
            <a:off x="326906" y="189573"/>
            <a:ext cx="6363826" cy="318924"/>
          </a:xfrm>
          <a:prstGeom prst="rect">
            <a:avLst/>
          </a:prstGeom>
          <a:noFill/>
        </p:spPr>
        <p:txBody>
          <a:bodyPr wrap="square" lIns="36000" tIns="36000" rIns="36000" bIns="36000" rtlCol="0">
            <a:spAutoFit/>
          </a:bodyPr>
          <a:lstStyle/>
          <a:p>
            <a:r>
              <a:rPr lang="en-US" sz="1600" dirty="0">
                <a:solidFill>
                  <a:srgbClr val="0070C0"/>
                </a:solidFill>
              </a:rPr>
              <a:t>Source Code Management</a:t>
            </a:r>
          </a:p>
        </p:txBody>
      </p:sp>
      <p:pic>
        <p:nvPicPr>
          <p:cNvPr id="6" name="Picture 5">
            <a:extLst>
              <a:ext uri="{FF2B5EF4-FFF2-40B4-BE49-F238E27FC236}">
                <a16:creationId xmlns:a16="http://schemas.microsoft.com/office/drawing/2014/main" id="{50D18F80-CB3C-4577-85FF-66AC5E2AEE5E}"/>
              </a:ext>
            </a:extLst>
          </p:cNvPr>
          <p:cNvPicPr>
            <a:picLocks noChangeAspect="1"/>
          </p:cNvPicPr>
          <p:nvPr/>
        </p:nvPicPr>
        <p:blipFill>
          <a:blip r:embed="rId3"/>
          <a:stretch>
            <a:fillRect/>
          </a:stretch>
        </p:blipFill>
        <p:spPr>
          <a:xfrm>
            <a:off x="0" y="470991"/>
            <a:ext cx="9144000" cy="4201517"/>
          </a:xfrm>
          <a:prstGeom prst="rect">
            <a:avLst/>
          </a:prstGeom>
        </p:spPr>
      </p:pic>
    </p:spTree>
    <p:extLst>
      <p:ext uri="{BB962C8B-B14F-4D97-AF65-F5344CB8AC3E}">
        <p14:creationId xmlns:p14="http://schemas.microsoft.com/office/powerpoint/2010/main" val="4217549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31</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100361" y="442518"/>
            <a:ext cx="8716733" cy="3766022"/>
          </a:xfrm>
          <a:prstGeom prst="rect">
            <a:avLst/>
          </a:prstGeom>
          <a:noFill/>
        </p:spPr>
        <p:txBody>
          <a:bodyPr wrap="square" lIns="36000" tIns="36000" rIns="36000" bIns="36000" rtlCol="0">
            <a:spAutoFit/>
          </a:bodyPr>
          <a:lstStyle/>
          <a:p>
            <a:pPr marL="171450" lvl="1"/>
            <a:endParaRPr lang="en-US" sz="1600" dirty="0"/>
          </a:p>
          <a:p>
            <a:pPr marL="171450" lvl="1"/>
            <a:r>
              <a:rPr lang="en-US" sz="1600" dirty="0"/>
              <a:t>	</a:t>
            </a:r>
          </a:p>
          <a:p>
            <a:pPr marL="171450" lvl="1"/>
            <a:endParaRPr lang="en-US" sz="1600" dirty="0"/>
          </a:p>
          <a:p>
            <a:pPr marL="171450" lvl="1"/>
            <a:endParaRPr lang="en-US" sz="1600" b="1" dirty="0"/>
          </a:p>
          <a:p>
            <a:pPr lvl="1"/>
            <a:endParaRPr lang="en-US" sz="1600" dirty="0"/>
          </a:p>
          <a:p>
            <a:pPr lvl="1"/>
            <a:endParaRPr lang="en-US" sz="1600" dirty="0"/>
          </a:p>
          <a:p>
            <a:pPr lvl="1"/>
            <a:endParaRPr lang="en-US" sz="1600" dirty="0"/>
          </a:p>
          <a:p>
            <a:pPr lvl="1"/>
            <a:endParaRPr lang="en-US" sz="1600" b="1"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555506" y="947406"/>
            <a:ext cx="8353233" cy="3383432"/>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lvl="1">
              <a:buFont typeface="Wingdings" panose="05000000000000000000" pitchFamily="2" charset="2"/>
              <a:buChar char="Ø"/>
            </a:pPr>
            <a:endParaRPr lang="en-IN" dirty="0"/>
          </a:p>
          <a:p>
            <a:pPr marL="0" indent="0">
              <a:buFont typeface="Calibri" panose="020F0502020204030204" pitchFamily="34" charset="0"/>
              <a:buNone/>
            </a:pPr>
            <a:endParaRPr lang="en-IN" dirty="0"/>
          </a:p>
          <a:p>
            <a:pPr marL="0" indent="0">
              <a:buFont typeface="Calibri" panose="020F0502020204030204" pitchFamily="34" charset="0"/>
              <a:buNone/>
            </a:pPr>
            <a:r>
              <a:rPr lang="en-IN" dirty="0"/>
              <a:t> </a:t>
            </a:r>
          </a:p>
          <a:p>
            <a:pPr marL="0" indent="0">
              <a:buFont typeface="Calibri" panose="020F0502020204030204" pitchFamily="34" charset="0"/>
              <a:buNone/>
            </a:pPr>
            <a:endParaRPr lang="en-IN" dirty="0"/>
          </a:p>
        </p:txBody>
      </p:sp>
      <p:sp>
        <p:nvSpPr>
          <p:cNvPr id="2" name="TextBox 1">
            <a:extLst>
              <a:ext uri="{FF2B5EF4-FFF2-40B4-BE49-F238E27FC236}">
                <a16:creationId xmlns:a16="http://schemas.microsoft.com/office/drawing/2014/main" id="{3ABB1954-5853-435D-A49E-CB3D74CD2642}"/>
              </a:ext>
            </a:extLst>
          </p:cNvPr>
          <p:cNvSpPr txBox="1"/>
          <p:nvPr/>
        </p:nvSpPr>
        <p:spPr>
          <a:xfrm>
            <a:off x="326906" y="189573"/>
            <a:ext cx="6363826" cy="318924"/>
          </a:xfrm>
          <a:prstGeom prst="rect">
            <a:avLst/>
          </a:prstGeom>
          <a:noFill/>
        </p:spPr>
        <p:txBody>
          <a:bodyPr wrap="square" lIns="36000" tIns="36000" rIns="36000" bIns="36000" rtlCol="0">
            <a:spAutoFit/>
          </a:bodyPr>
          <a:lstStyle/>
          <a:p>
            <a:r>
              <a:rPr lang="en-US" sz="1600" dirty="0">
                <a:solidFill>
                  <a:srgbClr val="0070C0"/>
                </a:solidFill>
              </a:rPr>
              <a:t>Source Code Management</a:t>
            </a:r>
          </a:p>
        </p:txBody>
      </p:sp>
      <p:pic>
        <p:nvPicPr>
          <p:cNvPr id="8" name="Picture 7">
            <a:extLst>
              <a:ext uri="{FF2B5EF4-FFF2-40B4-BE49-F238E27FC236}">
                <a16:creationId xmlns:a16="http://schemas.microsoft.com/office/drawing/2014/main" id="{485281D4-9473-4D35-BCD3-116C89C74EF7}"/>
              </a:ext>
            </a:extLst>
          </p:cNvPr>
          <p:cNvPicPr>
            <a:picLocks noChangeAspect="1"/>
          </p:cNvPicPr>
          <p:nvPr/>
        </p:nvPicPr>
        <p:blipFill>
          <a:blip r:embed="rId3"/>
          <a:stretch>
            <a:fillRect/>
          </a:stretch>
        </p:blipFill>
        <p:spPr>
          <a:xfrm>
            <a:off x="0" y="495383"/>
            <a:ext cx="9144000" cy="4152734"/>
          </a:xfrm>
          <a:prstGeom prst="rect">
            <a:avLst/>
          </a:prstGeom>
        </p:spPr>
      </p:pic>
    </p:spTree>
    <p:extLst>
      <p:ext uri="{BB962C8B-B14F-4D97-AF65-F5344CB8AC3E}">
        <p14:creationId xmlns:p14="http://schemas.microsoft.com/office/powerpoint/2010/main" val="32804647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32</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100361" y="442518"/>
            <a:ext cx="8716733" cy="3273579"/>
          </a:xfrm>
          <a:prstGeom prst="rect">
            <a:avLst/>
          </a:prstGeom>
          <a:noFill/>
        </p:spPr>
        <p:txBody>
          <a:bodyPr wrap="square" lIns="36000" tIns="36000" rIns="36000" bIns="36000" rtlCol="0">
            <a:spAutoFit/>
          </a:bodyPr>
          <a:lstStyle/>
          <a:p>
            <a:pPr marL="742950" lvl="1" indent="-285750">
              <a:buFont typeface="Arial" panose="020B0604020202020204" pitchFamily="34" charset="0"/>
              <a:buChar char="•"/>
            </a:pPr>
            <a:r>
              <a:rPr lang="en-US" sz="1600" dirty="0"/>
              <a:t>git –version</a:t>
            </a:r>
          </a:p>
          <a:p>
            <a:pPr marL="742950" lvl="1" indent="-285750">
              <a:buFont typeface="Arial" panose="020B0604020202020204" pitchFamily="34" charset="0"/>
              <a:buChar char="•"/>
            </a:pPr>
            <a:r>
              <a:rPr lang="en-US" sz="1600" dirty="0"/>
              <a:t>mkdir gitdemo</a:t>
            </a:r>
          </a:p>
          <a:p>
            <a:pPr marL="742950" lvl="1" indent="-285750">
              <a:buFont typeface="Arial" panose="020B0604020202020204" pitchFamily="34" charset="0"/>
              <a:buChar char="•"/>
            </a:pPr>
            <a:r>
              <a:rPr lang="en-US" sz="1600" dirty="0"/>
              <a:t>cd gitdemo</a:t>
            </a:r>
          </a:p>
          <a:p>
            <a:pPr marL="742950" lvl="1" indent="-285750">
              <a:buFont typeface="Arial" panose="020B0604020202020204" pitchFamily="34" charset="0"/>
              <a:buChar char="•"/>
            </a:pPr>
            <a:r>
              <a:rPr lang="en-US" sz="1600" dirty="0"/>
              <a:t>git init</a:t>
            </a:r>
          </a:p>
          <a:p>
            <a:pPr marL="742950" lvl="1" indent="-285750">
              <a:buFont typeface="Arial" panose="020B0604020202020204" pitchFamily="34" charset="0"/>
              <a:buChar char="•"/>
            </a:pPr>
            <a:r>
              <a:rPr lang="en-US" sz="1600" dirty="0"/>
              <a:t>git add </a:t>
            </a:r>
            <a:r>
              <a:rPr lang="en-US" sz="1600" dirty="0" err="1"/>
              <a:t>filename.ts</a:t>
            </a:r>
            <a:endParaRPr lang="en-US" sz="1600" dirty="0"/>
          </a:p>
          <a:p>
            <a:pPr marL="742950" lvl="1" indent="-285750">
              <a:buFont typeface="Arial" panose="020B0604020202020204" pitchFamily="34" charset="0"/>
              <a:buChar char="•"/>
            </a:pPr>
            <a:r>
              <a:rPr lang="en-US" sz="1600" dirty="0"/>
              <a:t>git status</a:t>
            </a:r>
          </a:p>
          <a:p>
            <a:pPr marL="742950" lvl="1" indent="-285750">
              <a:buFont typeface="Arial" panose="020B0604020202020204" pitchFamily="34" charset="0"/>
              <a:buChar char="•"/>
            </a:pPr>
            <a:r>
              <a:rPr lang="en-US" sz="1600" dirty="0"/>
              <a:t>git commit –m “demo commit”</a:t>
            </a:r>
          </a:p>
          <a:p>
            <a:pPr marL="742950" lvl="1" indent="-285750">
              <a:buFont typeface="Arial" panose="020B0604020202020204" pitchFamily="34" charset="0"/>
              <a:buChar char="•"/>
            </a:pPr>
            <a:r>
              <a:rPr lang="en-US" sz="1600" dirty="0"/>
              <a:t>git remote add origin </a:t>
            </a:r>
            <a:r>
              <a:rPr lang="en-US" sz="1600" dirty="0" err="1">
                <a:hlinkClick r:id="rId3"/>
              </a:rPr>
              <a:t>git@github.com:gitdemo</a:t>
            </a:r>
            <a:r>
              <a:rPr lang="en-US" sz="1600" dirty="0">
                <a:hlinkClick r:id="rId3"/>
              </a:rPr>
              <a:t>/</a:t>
            </a:r>
            <a:r>
              <a:rPr lang="en-US" sz="1600" dirty="0" err="1">
                <a:hlinkClick r:id="rId3"/>
              </a:rPr>
              <a:t>gitdemo.git</a:t>
            </a:r>
            <a:endParaRPr lang="en-US" sz="1600" dirty="0"/>
          </a:p>
          <a:p>
            <a:pPr marL="742950" lvl="1" indent="-285750">
              <a:buFont typeface="Arial" panose="020B0604020202020204" pitchFamily="34" charset="0"/>
              <a:buChar char="•"/>
            </a:pPr>
            <a:r>
              <a:rPr lang="en-US" sz="1600" dirty="0"/>
              <a:t>git pull origin master</a:t>
            </a:r>
          </a:p>
          <a:p>
            <a:pPr marL="742950" lvl="1" indent="-285750">
              <a:buFont typeface="Arial" panose="020B0604020202020204" pitchFamily="34" charset="0"/>
              <a:buChar char="•"/>
            </a:pPr>
            <a:r>
              <a:rPr lang="en-US" sz="1600" dirty="0"/>
              <a:t>git push origin master </a:t>
            </a:r>
          </a:p>
          <a:p>
            <a:pPr marL="742950" lvl="1" indent="-285750">
              <a:buFont typeface="Arial" panose="020B0604020202020204" pitchFamily="34" charset="0"/>
              <a:buChar char="•"/>
            </a:pPr>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555506" y="947406"/>
            <a:ext cx="8353233" cy="3383432"/>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lvl="1">
              <a:buFont typeface="Wingdings" panose="05000000000000000000" pitchFamily="2" charset="2"/>
              <a:buChar char="Ø"/>
            </a:pPr>
            <a:endParaRPr lang="en-IN" dirty="0"/>
          </a:p>
          <a:p>
            <a:pPr marL="0" indent="0">
              <a:buFont typeface="Calibri" panose="020F0502020204030204" pitchFamily="34" charset="0"/>
              <a:buNone/>
            </a:pPr>
            <a:endParaRPr lang="en-IN" dirty="0"/>
          </a:p>
          <a:p>
            <a:pPr marL="0" indent="0">
              <a:buFont typeface="Calibri" panose="020F0502020204030204" pitchFamily="34" charset="0"/>
              <a:buNone/>
            </a:pPr>
            <a:r>
              <a:rPr lang="en-IN" dirty="0"/>
              <a:t> </a:t>
            </a:r>
          </a:p>
          <a:p>
            <a:pPr marL="0" indent="0">
              <a:buFont typeface="Calibri" panose="020F0502020204030204" pitchFamily="34" charset="0"/>
              <a:buNone/>
            </a:pPr>
            <a:endParaRPr lang="en-IN" dirty="0"/>
          </a:p>
        </p:txBody>
      </p:sp>
      <p:sp>
        <p:nvSpPr>
          <p:cNvPr id="2" name="TextBox 1">
            <a:extLst>
              <a:ext uri="{FF2B5EF4-FFF2-40B4-BE49-F238E27FC236}">
                <a16:creationId xmlns:a16="http://schemas.microsoft.com/office/drawing/2014/main" id="{3ABB1954-5853-435D-A49E-CB3D74CD2642}"/>
              </a:ext>
            </a:extLst>
          </p:cNvPr>
          <p:cNvSpPr txBox="1"/>
          <p:nvPr/>
        </p:nvSpPr>
        <p:spPr>
          <a:xfrm>
            <a:off x="326906" y="189573"/>
            <a:ext cx="6363826" cy="318924"/>
          </a:xfrm>
          <a:prstGeom prst="rect">
            <a:avLst/>
          </a:prstGeom>
          <a:noFill/>
        </p:spPr>
        <p:txBody>
          <a:bodyPr wrap="square" lIns="36000" tIns="36000" rIns="36000" bIns="36000" rtlCol="0">
            <a:spAutoFit/>
          </a:bodyPr>
          <a:lstStyle/>
          <a:p>
            <a:r>
              <a:rPr lang="en-US" sz="1600" dirty="0">
                <a:solidFill>
                  <a:srgbClr val="0070C0"/>
                </a:solidFill>
              </a:rPr>
              <a:t>Source Code Management</a:t>
            </a:r>
          </a:p>
        </p:txBody>
      </p:sp>
    </p:spTree>
    <p:extLst>
      <p:ext uri="{BB962C8B-B14F-4D97-AF65-F5344CB8AC3E}">
        <p14:creationId xmlns:p14="http://schemas.microsoft.com/office/powerpoint/2010/main" val="9871653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33</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100361" y="442518"/>
            <a:ext cx="8716733" cy="811367"/>
          </a:xfrm>
          <a:prstGeom prst="rect">
            <a:avLst/>
          </a:prstGeom>
          <a:noFill/>
        </p:spPr>
        <p:txBody>
          <a:bodyPr wrap="square" lIns="36000" tIns="36000" rIns="36000" bIns="36000" rtlCol="0">
            <a:spAutoFit/>
          </a:bodyPr>
          <a:lstStyle/>
          <a:p>
            <a:pPr marL="742950" lvl="1" indent="-285750">
              <a:buFont typeface="Arial" panose="020B0604020202020204" pitchFamily="34" charset="0"/>
              <a:buChar char="•"/>
            </a:pPr>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555506" y="947406"/>
            <a:ext cx="8353233" cy="3383432"/>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lvl="1">
              <a:buFont typeface="Wingdings" panose="05000000000000000000" pitchFamily="2" charset="2"/>
              <a:buChar char="Ø"/>
            </a:pPr>
            <a:endParaRPr lang="en-IN" dirty="0"/>
          </a:p>
          <a:p>
            <a:pPr marL="0" indent="0">
              <a:buFont typeface="Calibri" panose="020F0502020204030204" pitchFamily="34" charset="0"/>
              <a:buNone/>
            </a:pPr>
            <a:endParaRPr lang="en-IN" dirty="0"/>
          </a:p>
          <a:p>
            <a:pPr marL="0" indent="0">
              <a:buFont typeface="Calibri" panose="020F0502020204030204" pitchFamily="34" charset="0"/>
              <a:buNone/>
            </a:pPr>
            <a:r>
              <a:rPr lang="en-IN" dirty="0"/>
              <a:t> </a:t>
            </a:r>
          </a:p>
          <a:p>
            <a:pPr marL="0" indent="0">
              <a:buFont typeface="Calibri" panose="020F0502020204030204" pitchFamily="34" charset="0"/>
              <a:buNone/>
            </a:pPr>
            <a:endParaRPr lang="en-IN" dirty="0"/>
          </a:p>
        </p:txBody>
      </p:sp>
      <p:sp>
        <p:nvSpPr>
          <p:cNvPr id="2" name="TextBox 1">
            <a:extLst>
              <a:ext uri="{FF2B5EF4-FFF2-40B4-BE49-F238E27FC236}">
                <a16:creationId xmlns:a16="http://schemas.microsoft.com/office/drawing/2014/main" id="{3ABB1954-5853-435D-A49E-CB3D74CD2642}"/>
              </a:ext>
            </a:extLst>
          </p:cNvPr>
          <p:cNvSpPr txBox="1"/>
          <p:nvPr/>
        </p:nvSpPr>
        <p:spPr>
          <a:xfrm>
            <a:off x="326906" y="189573"/>
            <a:ext cx="6363826" cy="318924"/>
          </a:xfrm>
          <a:prstGeom prst="rect">
            <a:avLst/>
          </a:prstGeom>
          <a:noFill/>
        </p:spPr>
        <p:txBody>
          <a:bodyPr wrap="square" lIns="36000" tIns="36000" rIns="36000" bIns="36000" rtlCol="0">
            <a:spAutoFit/>
          </a:bodyPr>
          <a:lstStyle/>
          <a:p>
            <a:r>
              <a:rPr lang="en-US" sz="1600" dirty="0">
                <a:solidFill>
                  <a:srgbClr val="0070C0"/>
                </a:solidFill>
              </a:rPr>
              <a:t>Continuous Integration</a:t>
            </a:r>
          </a:p>
        </p:txBody>
      </p:sp>
      <p:pic>
        <p:nvPicPr>
          <p:cNvPr id="6" name="Picture 5">
            <a:extLst>
              <a:ext uri="{FF2B5EF4-FFF2-40B4-BE49-F238E27FC236}">
                <a16:creationId xmlns:a16="http://schemas.microsoft.com/office/drawing/2014/main" id="{3C5E5D83-C466-4808-8982-6A7C68E4D47E}"/>
              </a:ext>
            </a:extLst>
          </p:cNvPr>
          <p:cNvPicPr>
            <a:picLocks noChangeAspect="1"/>
          </p:cNvPicPr>
          <p:nvPr/>
        </p:nvPicPr>
        <p:blipFill>
          <a:blip r:embed="rId3"/>
          <a:stretch>
            <a:fillRect/>
          </a:stretch>
        </p:blipFill>
        <p:spPr>
          <a:xfrm>
            <a:off x="307760" y="508497"/>
            <a:ext cx="8353234" cy="4192485"/>
          </a:xfrm>
          <a:prstGeom prst="rect">
            <a:avLst/>
          </a:prstGeom>
        </p:spPr>
      </p:pic>
    </p:spTree>
    <p:extLst>
      <p:ext uri="{BB962C8B-B14F-4D97-AF65-F5344CB8AC3E}">
        <p14:creationId xmlns:p14="http://schemas.microsoft.com/office/powerpoint/2010/main" val="20705914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34</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100361" y="442518"/>
            <a:ext cx="8716733" cy="811367"/>
          </a:xfrm>
          <a:prstGeom prst="rect">
            <a:avLst/>
          </a:prstGeom>
          <a:noFill/>
        </p:spPr>
        <p:txBody>
          <a:bodyPr wrap="square" lIns="36000" tIns="36000" rIns="36000" bIns="36000" rtlCol="0">
            <a:spAutoFit/>
          </a:bodyPr>
          <a:lstStyle/>
          <a:p>
            <a:pPr marL="742950" lvl="1" indent="-285750">
              <a:buFont typeface="Arial" panose="020B0604020202020204" pitchFamily="34" charset="0"/>
              <a:buChar char="•"/>
            </a:pPr>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555506" y="947406"/>
            <a:ext cx="8353233" cy="3383432"/>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lvl="1">
              <a:buFont typeface="Wingdings" panose="05000000000000000000" pitchFamily="2" charset="2"/>
              <a:buChar char="Ø"/>
            </a:pPr>
            <a:endParaRPr lang="en-IN" dirty="0"/>
          </a:p>
          <a:p>
            <a:pPr marL="0" indent="0">
              <a:buFont typeface="Calibri" panose="020F0502020204030204" pitchFamily="34" charset="0"/>
              <a:buNone/>
            </a:pPr>
            <a:endParaRPr lang="en-IN" dirty="0"/>
          </a:p>
          <a:p>
            <a:pPr marL="0" indent="0">
              <a:buFont typeface="Calibri" panose="020F0502020204030204" pitchFamily="34" charset="0"/>
              <a:buNone/>
            </a:pPr>
            <a:r>
              <a:rPr lang="en-IN" dirty="0"/>
              <a:t> </a:t>
            </a:r>
          </a:p>
          <a:p>
            <a:pPr marL="0" indent="0">
              <a:buFont typeface="Calibri" panose="020F0502020204030204" pitchFamily="34" charset="0"/>
              <a:buNone/>
            </a:pPr>
            <a:endParaRPr lang="en-IN" dirty="0"/>
          </a:p>
        </p:txBody>
      </p:sp>
      <p:sp>
        <p:nvSpPr>
          <p:cNvPr id="2" name="TextBox 1">
            <a:extLst>
              <a:ext uri="{FF2B5EF4-FFF2-40B4-BE49-F238E27FC236}">
                <a16:creationId xmlns:a16="http://schemas.microsoft.com/office/drawing/2014/main" id="{3ABB1954-5853-435D-A49E-CB3D74CD2642}"/>
              </a:ext>
            </a:extLst>
          </p:cNvPr>
          <p:cNvSpPr txBox="1"/>
          <p:nvPr/>
        </p:nvSpPr>
        <p:spPr>
          <a:xfrm>
            <a:off x="326906" y="189573"/>
            <a:ext cx="6363826" cy="318924"/>
          </a:xfrm>
          <a:prstGeom prst="rect">
            <a:avLst/>
          </a:prstGeom>
          <a:noFill/>
        </p:spPr>
        <p:txBody>
          <a:bodyPr wrap="square" lIns="36000" tIns="36000" rIns="36000" bIns="36000" rtlCol="0">
            <a:spAutoFit/>
          </a:bodyPr>
          <a:lstStyle/>
          <a:p>
            <a:r>
              <a:rPr lang="en-US" sz="1600" dirty="0">
                <a:solidFill>
                  <a:srgbClr val="0070C0"/>
                </a:solidFill>
              </a:rPr>
              <a:t>Continuous Delivery</a:t>
            </a:r>
          </a:p>
        </p:txBody>
      </p:sp>
      <p:pic>
        <p:nvPicPr>
          <p:cNvPr id="8" name="Picture 7">
            <a:extLst>
              <a:ext uri="{FF2B5EF4-FFF2-40B4-BE49-F238E27FC236}">
                <a16:creationId xmlns:a16="http://schemas.microsoft.com/office/drawing/2014/main" id="{4DE26A0A-ABEA-4EE6-A88A-8D735DA93642}"/>
              </a:ext>
            </a:extLst>
          </p:cNvPr>
          <p:cNvPicPr>
            <a:picLocks noChangeAspect="1"/>
          </p:cNvPicPr>
          <p:nvPr/>
        </p:nvPicPr>
        <p:blipFill>
          <a:blip r:embed="rId3"/>
          <a:stretch>
            <a:fillRect/>
          </a:stretch>
        </p:blipFill>
        <p:spPr>
          <a:xfrm>
            <a:off x="326906" y="590550"/>
            <a:ext cx="8581833" cy="3962400"/>
          </a:xfrm>
          <a:prstGeom prst="rect">
            <a:avLst/>
          </a:prstGeom>
        </p:spPr>
      </p:pic>
    </p:spTree>
    <p:extLst>
      <p:ext uri="{BB962C8B-B14F-4D97-AF65-F5344CB8AC3E}">
        <p14:creationId xmlns:p14="http://schemas.microsoft.com/office/powerpoint/2010/main" val="41650624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35</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245327" y="660897"/>
            <a:ext cx="8277012" cy="1426920"/>
          </a:xfrm>
          <a:prstGeom prst="rect">
            <a:avLst/>
          </a:prstGeom>
          <a:noFill/>
        </p:spPr>
        <p:txBody>
          <a:bodyPr wrap="square" lIns="36000" tIns="36000" rIns="36000" bIns="36000" rtlCol="0">
            <a:spAutoFit/>
          </a:bodyPr>
          <a:lstStyle/>
          <a:p>
            <a:pPr lvl="1"/>
            <a:r>
              <a:rPr lang="en-US" sz="1400" dirty="0"/>
              <a:t>Jenkins is a powerful application that allows continuous integration and continuous delivery of projects, regardless of the platform you are working on. It is a free source that can handle any kind of build or continuous integration. You can integrate Jenkins with a number of testing and deployment technologies.</a:t>
            </a:r>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555506" y="947406"/>
            <a:ext cx="8353233" cy="3383432"/>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lvl="1">
              <a:buFont typeface="Wingdings" panose="05000000000000000000" pitchFamily="2" charset="2"/>
              <a:buChar char="Ø"/>
            </a:pPr>
            <a:endParaRPr lang="en-IN" dirty="0"/>
          </a:p>
          <a:p>
            <a:pPr marL="0" indent="0">
              <a:buFont typeface="Calibri" panose="020F0502020204030204" pitchFamily="34" charset="0"/>
              <a:buNone/>
            </a:pPr>
            <a:endParaRPr lang="en-IN" dirty="0"/>
          </a:p>
          <a:p>
            <a:pPr marL="0" indent="0">
              <a:buFont typeface="Calibri" panose="020F0502020204030204" pitchFamily="34" charset="0"/>
              <a:buNone/>
            </a:pPr>
            <a:r>
              <a:rPr lang="en-IN" dirty="0"/>
              <a:t> </a:t>
            </a:r>
          </a:p>
          <a:p>
            <a:pPr marL="0" indent="0">
              <a:buFont typeface="Calibri" panose="020F0502020204030204" pitchFamily="34" charset="0"/>
              <a:buNone/>
            </a:pPr>
            <a:endParaRPr lang="en-IN" dirty="0"/>
          </a:p>
        </p:txBody>
      </p:sp>
      <p:sp>
        <p:nvSpPr>
          <p:cNvPr id="2" name="TextBox 1">
            <a:extLst>
              <a:ext uri="{FF2B5EF4-FFF2-40B4-BE49-F238E27FC236}">
                <a16:creationId xmlns:a16="http://schemas.microsoft.com/office/drawing/2014/main" id="{3ABB1954-5853-435D-A49E-CB3D74CD2642}"/>
              </a:ext>
            </a:extLst>
          </p:cNvPr>
          <p:cNvSpPr txBox="1"/>
          <p:nvPr/>
        </p:nvSpPr>
        <p:spPr>
          <a:xfrm>
            <a:off x="245327" y="189573"/>
            <a:ext cx="6445405" cy="318924"/>
          </a:xfrm>
          <a:prstGeom prst="rect">
            <a:avLst/>
          </a:prstGeom>
          <a:noFill/>
        </p:spPr>
        <p:txBody>
          <a:bodyPr wrap="square" lIns="36000" tIns="36000" rIns="36000" bIns="36000" rtlCol="0">
            <a:spAutoFit/>
          </a:bodyPr>
          <a:lstStyle/>
          <a:p>
            <a:r>
              <a:rPr lang="en-US" sz="1600" dirty="0">
                <a:solidFill>
                  <a:srgbClr val="0070C0"/>
                </a:solidFill>
              </a:rPr>
              <a:t>Continuous Delivery</a:t>
            </a:r>
          </a:p>
        </p:txBody>
      </p:sp>
      <p:pic>
        <p:nvPicPr>
          <p:cNvPr id="6" name="Picture 5">
            <a:extLst>
              <a:ext uri="{FF2B5EF4-FFF2-40B4-BE49-F238E27FC236}">
                <a16:creationId xmlns:a16="http://schemas.microsoft.com/office/drawing/2014/main" id="{DCA948F1-5B28-402B-8F4D-A45E7FA67998}"/>
              </a:ext>
            </a:extLst>
          </p:cNvPr>
          <p:cNvPicPr>
            <a:picLocks noChangeAspect="1"/>
          </p:cNvPicPr>
          <p:nvPr/>
        </p:nvPicPr>
        <p:blipFill>
          <a:blip r:embed="rId3"/>
          <a:stretch>
            <a:fillRect/>
          </a:stretch>
        </p:blipFill>
        <p:spPr>
          <a:xfrm>
            <a:off x="658871" y="1611621"/>
            <a:ext cx="7939668" cy="2949227"/>
          </a:xfrm>
          <a:prstGeom prst="rect">
            <a:avLst/>
          </a:prstGeom>
        </p:spPr>
      </p:pic>
    </p:spTree>
    <p:extLst>
      <p:ext uri="{BB962C8B-B14F-4D97-AF65-F5344CB8AC3E}">
        <p14:creationId xmlns:p14="http://schemas.microsoft.com/office/powerpoint/2010/main" val="30002144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36</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100361" y="442518"/>
            <a:ext cx="8716733" cy="811367"/>
          </a:xfrm>
          <a:prstGeom prst="rect">
            <a:avLst/>
          </a:prstGeom>
          <a:noFill/>
        </p:spPr>
        <p:txBody>
          <a:bodyPr wrap="square" lIns="36000" tIns="36000" rIns="36000" bIns="36000" rtlCol="0">
            <a:spAutoFit/>
          </a:bodyPr>
          <a:lstStyle/>
          <a:p>
            <a:pPr marL="742950" lvl="1" indent="-285750">
              <a:buFont typeface="Arial" panose="020B0604020202020204" pitchFamily="34" charset="0"/>
              <a:buChar char="•"/>
            </a:pPr>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555506" y="947406"/>
            <a:ext cx="8353233" cy="3383432"/>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lvl="1">
              <a:buFont typeface="Wingdings" panose="05000000000000000000" pitchFamily="2" charset="2"/>
              <a:buChar char="Ø"/>
            </a:pPr>
            <a:endParaRPr lang="en-IN" dirty="0"/>
          </a:p>
          <a:p>
            <a:pPr marL="0" indent="0">
              <a:buFont typeface="Calibri" panose="020F0502020204030204" pitchFamily="34" charset="0"/>
              <a:buNone/>
            </a:pPr>
            <a:endParaRPr lang="en-IN" dirty="0"/>
          </a:p>
          <a:p>
            <a:pPr marL="0" indent="0">
              <a:buFont typeface="Calibri" panose="020F0502020204030204" pitchFamily="34" charset="0"/>
              <a:buNone/>
            </a:pPr>
            <a:r>
              <a:rPr lang="en-IN" dirty="0"/>
              <a:t> </a:t>
            </a:r>
          </a:p>
          <a:p>
            <a:pPr marL="0" indent="0">
              <a:buFont typeface="Calibri" panose="020F0502020204030204" pitchFamily="34" charset="0"/>
              <a:buNone/>
            </a:pPr>
            <a:endParaRPr lang="en-IN" dirty="0"/>
          </a:p>
        </p:txBody>
      </p:sp>
      <p:sp>
        <p:nvSpPr>
          <p:cNvPr id="2" name="TextBox 1">
            <a:extLst>
              <a:ext uri="{FF2B5EF4-FFF2-40B4-BE49-F238E27FC236}">
                <a16:creationId xmlns:a16="http://schemas.microsoft.com/office/drawing/2014/main" id="{3ABB1954-5853-435D-A49E-CB3D74CD2642}"/>
              </a:ext>
            </a:extLst>
          </p:cNvPr>
          <p:cNvSpPr txBox="1"/>
          <p:nvPr/>
        </p:nvSpPr>
        <p:spPr>
          <a:xfrm>
            <a:off x="245327" y="189573"/>
            <a:ext cx="6445405" cy="318924"/>
          </a:xfrm>
          <a:prstGeom prst="rect">
            <a:avLst/>
          </a:prstGeom>
          <a:noFill/>
        </p:spPr>
        <p:txBody>
          <a:bodyPr wrap="square" lIns="36000" tIns="36000" rIns="36000" bIns="36000" rtlCol="0">
            <a:spAutoFit/>
          </a:bodyPr>
          <a:lstStyle/>
          <a:p>
            <a:r>
              <a:rPr lang="en-US" sz="1600" dirty="0">
                <a:solidFill>
                  <a:srgbClr val="0070C0"/>
                </a:solidFill>
              </a:rPr>
              <a:t>Continuous Deployment</a:t>
            </a:r>
          </a:p>
        </p:txBody>
      </p:sp>
      <p:pic>
        <p:nvPicPr>
          <p:cNvPr id="8" name="Picture 7">
            <a:extLst>
              <a:ext uri="{FF2B5EF4-FFF2-40B4-BE49-F238E27FC236}">
                <a16:creationId xmlns:a16="http://schemas.microsoft.com/office/drawing/2014/main" id="{C0D9FB51-AEC1-4298-8CDA-D124BF222933}"/>
              </a:ext>
            </a:extLst>
          </p:cNvPr>
          <p:cNvPicPr>
            <a:picLocks noChangeAspect="1"/>
          </p:cNvPicPr>
          <p:nvPr/>
        </p:nvPicPr>
        <p:blipFill>
          <a:blip r:embed="rId3"/>
          <a:stretch>
            <a:fillRect/>
          </a:stretch>
        </p:blipFill>
        <p:spPr>
          <a:xfrm>
            <a:off x="235261" y="572703"/>
            <a:ext cx="8581834" cy="3998093"/>
          </a:xfrm>
          <a:prstGeom prst="rect">
            <a:avLst/>
          </a:prstGeom>
        </p:spPr>
      </p:pic>
    </p:spTree>
    <p:extLst>
      <p:ext uri="{BB962C8B-B14F-4D97-AF65-F5344CB8AC3E}">
        <p14:creationId xmlns:p14="http://schemas.microsoft.com/office/powerpoint/2010/main" val="30136153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37</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100361" y="442518"/>
            <a:ext cx="8716733" cy="811367"/>
          </a:xfrm>
          <a:prstGeom prst="rect">
            <a:avLst/>
          </a:prstGeom>
          <a:noFill/>
        </p:spPr>
        <p:txBody>
          <a:bodyPr wrap="square" lIns="36000" tIns="36000" rIns="36000" bIns="36000" rtlCol="0">
            <a:spAutoFit/>
          </a:bodyPr>
          <a:lstStyle/>
          <a:p>
            <a:pPr marL="742950" lvl="1" indent="-285750">
              <a:buFont typeface="Arial" panose="020B0604020202020204" pitchFamily="34" charset="0"/>
              <a:buChar char="•"/>
            </a:pPr>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555506" y="947406"/>
            <a:ext cx="8353233" cy="3383432"/>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lvl="1">
              <a:buFont typeface="Wingdings" panose="05000000000000000000" pitchFamily="2" charset="2"/>
              <a:buChar char="Ø"/>
            </a:pPr>
            <a:endParaRPr lang="en-IN" dirty="0"/>
          </a:p>
          <a:p>
            <a:pPr marL="0" indent="0">
              <a:buFont typeface="Calibri" panose="020F0502020204030204" pitchFamily="34" charset="0"/>
              <a:buNone/>
            </a:pPr>
            <a:endParaRPr lang="en-IN" dirty="0"/>
          </a:p>
          <a:p>
            <a:pPr marL="0" indent="0">
              <a:buFont typeface="Calibri" panose="020F0502020204030204" pitchFamily="34" charset="0"/>
              <a:buNone/>
            </a:pPr>
            <a:r>
              <a:rPr lang="en-IN" dirty="0"/>
              <a:t> </a:t>
            </a:r>
          </a:p>
          <a:p>
            <a:pPr marL="0" indent="0">
              <a:buFont typeface="Calibri" panose="020F0502020204030204" pitchFamily="34" charset="0"/>
              <a:buNone/>
            </a:pPr>
            <a:endParaRPr lang="en-IN" dirty="0"/>
          </a:p>
        </p:txBody>
      </p:sp>
      <p:sp>
        <p:nvSpPr>
          <p:cNvPr id="2" name="TextBox 1">
            <a:extLst>
              <a:ext uri="{FF2B5EF4-FFF2-40B4-BE49-F238E27FC236}">
                <a16:creationId xmlns:a16="http://schemas.microsoft.com/office/drawing/2014/main" id="{3ABB1954-5853-435D-A49E-CB3D74CD2642}"/>
              </a:ext>
            </a:extLst>
          </p:cNvPr>
          <p:cNvSpPr txBox="1"/>
          <p:nvPr/>
        </p:nvSpPr>
        <p:spPr>
          <a:xfrm>
            <a:off x="245327" y="189573"/>
            <a:ext cx="6445405" cy="318924"/>
          </a:xfrm>
          <a:prstGeom prst="rect">
            <a:avLst/>
          </a:prstGeom>
          <a:noFill/>
        </p:spPr>
        <p:txBody>
          <a:bodyPr wrap="square" lIns="36000" tIns="36000" rIns="36000" bIns="36000" rtlCol="0">
            <a:spAutoFit/>
          </a:bodyPr>
          <a:lstStyle/>
          <a:p>
            <a:r>
              <a:rPr lang="en-US" sz="1600" dirty="0">
                <a:solidFill>
                  <a:srgbClr val="0070C0"/>
                </a:solidFill>
              </a:rPr>
              <a:t>Configuration Management</a:t>
            </a:r>
          </a:p>
        </p:txBody>
      </p:sp>
      <p:pic>
        <p:nvPicPr>
          <p:cNvPr id="6" name="Picture 5">
            <a:extLst>
              <a:ext uri="{FF2B5EF4-FFF2-40B4-BE49-F238E27FC236}">
                <a16:creationId xmlns:a16="http://schemas.microsoft.com/office/drawing/2014/main" id="{88C552A8-A035-4938-8D3A-69C4F458D203}"/>
              </a:ext>
            </a:extLst>
          </p:cNvPr>
          <p:cNvPicPr>
            <a:picLocks noChangeAspect="1"/>
          </p:cNvPicPr>
          <p:nvPr/>
        </p:nvPicPr>
        <p:blipFill>
          <a:blip r:embed="rId3"/>
          <a:stretch>
            <a:fillRect/>
          </a:stretch>
        </p:blipFill>
        <p:spPr>
          <a:xfrm>
            <a:off x="326906" y="610088"/>
            <a:ext cx="8817094" cy="3923323"/>
          </a:xfrm>
          <a:prstGeom prst="rect">
            <a:avLst/>
          </a:prstGeom>
        </p:spPr>
      </p:pic>
    </p:spTree>
    <p:extLst>
      <p:ext uri="{BB962C8B-B14F-4D97-AF65-F5344CB8AC3E}">
        <p14:creationId xmlns:p14="http://schemas.microsoft.com/office/powerpoint/2010/main" val="12920723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38</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100361" y="442518"/>
            <a:ext cx="8716733" cy="811367"/>
          </a:xfrm>
          <a:prstGeom prst="rect">
            <a:avLst/>
          </a:prstGeom>
          <a:noFill/>
        </p:spPr>
        <p:txBody>
          <a:bodyPr wrap="square" lIns="36000" tIns="36000" rIns="36000" bIns="36000" rtlCol="0">
            <a:spAutoFit/>
          </a:bodyPr>
          <a:lstStyle/>
          <a:p>
            <a:pPr marL="742950" lvl="1" indent="-285750">
              <a:buFont typeface="Arial" panose="020B0604020202020204" pitchFamily="34" charset="0"/>
              <a:buChar char="•"/>
            </a:pPr>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555506" y="947406"/>
            <a:ext cx="8353233" cy="3383432"/>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lvl="1">
              <a:buFont typeface="Wingdings" panose="05000000000000000000" pitchFamily="2" charset="2"/>
              <a:buChar char="Ø"/>
            </a:pPr>
            <a:endParaRPr lang="en-IN" dirty="0"/>
          </a:p>
          <a:p>
            <a:pPr marL="0" indent="0">
              <a:buFont typeface="Calibri" panose="020F0502020204030204" pitchFamily="34" charset="0"/>
              <a:buNone/>
            </a:pPr>
            <a:endParaRPr lang="en-IN" dirty="0"/>
          </a:p>
          <a:p>
            <a:pPr marL="0" indent="0">
              <a:buFont typeface="Calibri" panose="020F0502020204030204" pitchFamily="34" charset="0"/>
              <a:buNone/>
            </a:pPr>
            <a:r>
              <a:rPr lang="en-IN" dirty="0"/>
              <a:t> </a:t>
            </a:r>
          </a:p>
          <a:p>
            <a:pPr marL="0" indent="0">
              <a:buFont typeface="Calibri" panose="020F0502020204030204" pitchFamily="34" charset="0"/>
              <a:buNone/>
            </a:pPr>
            <a:endParaRPr lang="en-IN" dirty="0"/>
          </a:p>
        </p:txBody>
      </p:sp>
      <p:sp>
        <p:nvSpPr>
          <p:cNvPr id="2" name="TextBox 1">
            <a:extLst>
              <a:ext uri="{FF2B5EF4-FFF2-40B4-BE49-F238E27FC236}">
                <a16:creationId xmlns:a16="http://schemas.microsoft.com/office/drawing/2014/main" id="{3ABB1954-5853-435D-A49E-CB3D74CD2642}"/>
              </a:ext>
            </a:extLst>
          </p:cNvPr>
          <p:cNvSpPr txBox="1"/>
          <p:nvPr/>
        </p:nvSpPr>
        <p:spPr>
          <a:xfrm>
            <a:off x="245327" y="189573"/>
            <a:ext cx="6445405" cy="318924"/>
          </a:xfrm>
          <a:prstGeom prst="rect">
            <a:avLst/>
          </a:prstGeom>
          <a:noFill/>
        </p:spPr>
        <p:txBody>
          <a:bodyPr wrap="square" lIns="36000" tIns="36000" rIns="36000" bIns="36000" rtlCol="0">
            <a:spAutoFit/>
          </a:bodyPr>
          <a:lstStyle/>
          <a:p>
            <a:r>
              <a:rPr lang="en-US" sz="1600" dirty="0">
                <a:solidFill>
                  <a:srgbClr val="0070C0"/>
                </a:solidFill>
              </a:rPr>
              <a:t>Containerization</a:t>
            </a:r>
          </a:p>
        </p:txBody>
      </p:sp>
      <p:pic>
        <p:nvPicPr>
          <p:cNvPr id="8" name="Picture 7">
            <a:extLst>
              <a:ext uri="{FF2B5EF4-FFF2-40B4-BE49-F238E27FC236}">
                <a16:creationId xmlns:a16="http://schemas.microsoft.com/office/drawing/2014/main" id="{B02F08DF-D7F1-40BB-AC56-888CE93A6467}"/>
              </a:ext>
            </a:extLst>
          </p:cNvPr>
          <p:cNvPicPr>
            <a:picLocks noChangeAspect="1"/>
          </p:cNvPicPr>
          <p:nvPr/>
        </p:nvPicPr>
        <p:blipFill>
          <a:blip r:embed="rId3"/>
          <a:stretch>
            <a:fillRect/>
          </a:stretch>
        </p:blipFill>
        <p:spPr>
          <a:xfrm>
            <a:off x="100361" y="1406284"/>
            <a:ext cx="8808378" cy="3099157"/>
          </a:xfrm>
          <a:prstGeom prst="rect">
            <a:avLst/>
          </a:prstGeom>
        </p:spPr>
      </p:pic>
      <p:sp>
        <p:nvSpPr>
          <p:cNvPr id="6" name="TextBox 5">
            <a:extLst>
              <a:ext uri="{FF2B5EF4-FFF2-40B4-BE49-F238E27FC236}">
                <a16:creationId xmlns:a16="http://schemas.microsoft.com/office/drawing/2014/main" id="{ED546B37-020A-4851-B467-20066CAC2607}"/>
              </a:ext>
            </a:extLst>
          </p:cNvPr>
          <p:cNvSpPr txBox="1"/>
          <p:nvPr/>
        </p:nvSpPr>
        <p:spPr>
          <a:xfrm>
            <a:off x="255393" y="620403"/>
            <a:ext cx="8653346" cy="719034"/>
          </a:xfrm>
          <a:prstGeom prst="rect">
            <a:avLst/>
          </a:prstGeom>
          <a:noFill/>
        </p:spPr>
        <p:txBody>
          <a:bodyPr wrap="square" lIns="36000" tIns="36000" rIns="36000" bIns="36000" rtlCol="0">
            <a:spAutoFit/>
          </a:bodyPr>
          <a:lstStyle/>
          <a:p>
            <a:r>
              <a:rPr lang="en-US" sz="1400" dirty="0"/>
              <a:t>Docker is a container management service. The keywords of Docker are </a:t>
            </a:r>
            <a:r>
              <a:rPr lang="en-US" sz="1400" b="1" dirty="0"/>
              <a:t>develop, ship</a:t>
            </a:r>
            <a:r>
              <a:rPr lang="en-US" sz="1400" dirty="0"/>
              <a:t> and </a:t>
            </a:r>
            <a:r>
              <a:rPr lang="en-US" sz="1400" b="1" dirty="0"/>
              <a:t>run</a:t>
            </a:r>
            <a:r>
              <a:rPr lang="en-US" sz="1400" dirty="0"/>
              <a:t> anywhere. The whole idea of Docker is for developers to easily develop applications, ship them into containers which can then be deployed anywhere.</a:t>
            </a:r>
          </a:p>
        </p:txBody>
      </p:sp>
    </p:spTree>
    <p:extLst>
      <p:ext uri="{BB962C8B-B14F-4D97-AF65-F5344CB8AC3E}">
        <p14:creationId xmlns:p14="http://schemas.microsoft.com/office/powerpoint/2010/main" val="27723964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39</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100361" y="442518"/>
            <a:ext cx="8716733" cy="811367"/>
          </a:xfrm>
          <a:prstGeom prst="rect">
            <a:avLst/>
          </a:prstGeom>
          <a:noFill/>
        </p:spPr>
        <p:txBody>
          <a:bodyPr wrap="square" lIns="36000" tIns="36000" rIns="36000" bIns="36000" rtlCol="0">
            <a:spAutoFit/>
          </a:bodyPr>
          <a:lstStyle/>
          <a:p>
            <a:pPr marL="742950" lvl="1" indent="-285750">
              <a:buFont typeface="Arial" panose="020B0604020202020204" pitchFamily="34" charset="0"/>
              <a:buChar char="•"/>
            </a:pPr>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555506" y="947406"/>
            <a:ext cx="8353233" cy="3383432"/>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lvl="1">
              <a:buFont typeface="Wingdings" panose="05000000000000000000" pitchFamily="2" charset="2"/>
              <a:buChar char="Ø"/>
            </a:pPr>
            <a:endParaRPr lang="en-IN" dirty="0"/>
          </a:p>
          <a:p>
            <a:pPr marL="0" indent="0">
              <a:buFont typeface="Calibri" panose="020F0502020204030204" pitchFamily="34" charset="0"/>
              <a:buNone/>
            </a:pPr>
            <a:endParaRPr lang="en-IN" dirty="0"/>
          </a:p>
          <a:p>
            <a:pPr marL="0" indent="0">
              <a:buFont typeface="Calibri" panose="020F0502020204030204" pitchFamily="34" charset="0"/>
              <a:buNone/>
            </a:pPr>
            <a:r>
              <a:rPr lang="en-IN" dirty="0"/>
              <a:t> </a:t>
            </a:r>
          </a:p>
          <a:p>
            <a:pPr marL="0" indent="0">
              <a:buFont typeface="Calibri" panose="020F0502020204030204" pitchFamily="34" charset="0"/>
              <a:buNone/>
            </a:pPr>
            <a:endParaRPr lang="en-IN" dirty="0"/>
          </a:p>
        </p:txBody>
      </p:sp>
      <p:sp>
        <p:nvSpPr>
          <p:cNvPr id="2" name="TextBox 1">
            <a:extLst>
              <a:ext uri="{FF2B5EF4-FFF2-40B4-BE49-F238E27FC236}">
                <a16:creationId xmlns:a16="http://schemas.microsoft.com/office/drawing/2014/main" id="{3ABB1954-5853-435D-A49E-CB3D74CD2642}"/>
              </a:ext>
            </a:extLst>
          </p:cNvPr>
          <p:cNvSpPr txBox="1"/>
          <p:nvPr/>
        </p:nvSpPr>
        <p:spPr>
          <a:xfrm>
            <a:off x="245327" y="189573"/>
            <a:ext cx="6445405" cy="318924"/>
          </a:xfrm>
          <a:prstGeom prst="rect">
            <a:avLst/>
          </a:prstGeom>
          <a:noFill/>
        </p:spPr>
        <p:txBody>
          <a:bodyPr wrap="square" lIns="36000" tIns="36000" rIns="36000" bIns="36000" rtlCol="0">
            <a:spAutoFit/>
          </a:bodyPr>
          <a:lstStyle/>
          <a:p>
            <a:r>
              <a:rPr lang="en-US" sz="1600" dirty="0">
                <a:solidFill>
                  <a:srgbClr val="0070C0"/>
                </a:solidFill>
              </a:rPr>
              <a:t>Continuous Monitoring</a:t>
            </a:r>
          </a:p>
        </p:txBody>
      </p:sp>
      <p:pic>
        <p:nvPicPr>
          <p:cNvPr id="6" name="Picture 5">
            <a:extLst>
              <a:ext uri="{FF2B5EF4-FFF2-40B4-BE49-F238E27FC236}">
                <a16:creationId xmlns:a16="http://schemas.microsoft.com/office/drawing/2014/main" id="{2C013774-8984-482E-B9BA-1EF5F37C6334}"/>
              </a:ext>
            </a:extLst>
          </p:cNvPr>
          <p:cNvPicPr>
            <a:picLocks noChangeAspect="1"/>
          </p:cNvPicPr>
          <p:nvPr/>
        </p:nvPicPr>
        <p:blipFill>
          <a:blip r:embed="rId3"/>
          <a:stretch>
            <a:fillRect/>
          </a:stretch>
        </p:blipFill>
        <p:spPr>
          <a:xfrm>
            <a:off x="100360" y="475913"/>
            <a:ext cx="8808379" cy="4191674"/>
          </a:xfrm>
          <a:prstGeom prst="rect">
            <a:avLst/>
          </a:prstGeom>
        </p:spPr>
      </p:pic>
    </p:spTree>
    <p:extLst>
      <p:ext uri="{BB962C8B-B14F-4D97-AF65-F5344CB8AC3E}">
        <p14:creationId xmlns:p14="http://schemas.microsoft.com/office/powerpoint/2010/main" val="31836665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About Us</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4</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normAutofit/>
          </a:bodyPr>
          <a:lstStyle/>
          <a:p>
            <a:pPr lvl="1">
              <a:buFont typeface="Wingdings" panose="05000000000000000000" pitchFamily="2" charset="2"/>
              <a:buChar char="Ø"/>
            </a:pPr>
            <a:endParaRPr lang="en-IN" dirty="0"/>
          </a:p>
          <a:p>
            <a:pPr>
              <a:buFont typeface="Wingdings" panose="05000000000000000000" pitchFamily="2" charset="2"/>
              <a:buChar char="v"/>
            </a:pPr>
            <a:r>
              <a:rPr lang="en-IN" dirty="0"/>
              <a:t> Your Trainers	: Venkatesh Reddy Madduri and ShankarPrasad</a:t>
            </a:r>
          </a:p>
          <a:p>
            <a:pPr>
              <a:buFont typeface="Wingdings" panose="05000000000000000000" pitchFamily="2" charset="2"/>
              <a:buChar char="v"/>
            </a:pPr>
            <a:r>
              <a:rPr lang="en-IN" dirty="0"/>
              <a:t> Experience	: 14.5 years and 15 years</a:t>
            </a:r>
          </a:p>
          <a:p>
            <a:pPr marL="0" indent="0">
              <a:buNone/>
            </a:pPr>
            <a:r>
              <a:rPr lang="en-IN" sz="2000" dirty="0">
                <a:solidFill>
                  <a:srgbClr val="0070C0"/>
                </a:solidFill>
                <a:latin typeface="+mj-lt"/>
                <a:ea typeface="+mj-ea"/>
                <a:cs typeface="+mj-cs"/>
              </a:rPr>
              <a:t>Course Organization</a:t>
            </a:r>
          </a:p>
          <a:p>
            <a:pPr lvl="1">
              <a:buFont typeface="Wingdings" panose="05000000000000000000" pitchFamily="2" charset="2"/>
              <a:buChar char="v"/>
            </a:pPr>
            <a:r>
              <a:rPr lang="en-IN" sz="1400" dirty="0"/>
              <a:t>Hours : 10:00 to 18:00 hrs</a:t>
            </a:r>
          </a:p>
          <a:p>
            <a:pPr lvl="1">
              <a:buFont typeface="Wingdings" panose="05000000000000000000" pitchFamily="2" charset="2"/>
              <a:buChar char="v"/>
            </a:pPr>
            <a:r>
              <a:rPr lang="en-IN" sz="1400" dirty="0"/>
              <a:t>Breaks:  As and when required !!</a:t>
            </a:r>
          </a:p>
          <a:p>
            <a:pPr lvl="1">
              <a:buFont typeface="Wingdings" panose="05000000000000000000" pitchFamily="2" charset="2"/>
              <a:buChar char="Ø"/>
            </a:pPr>
            <a:endParaRPr lang="en-IN" dirty="0"/>
          </a:p>
          <a:p>
            <a:pPr marL="0" indent="0">
              <a:buNone/>
            </a:pPr>
            <a:r>
              <a:rPr lang="en-IN" sz="1800" dirty="0"/>
              <a:t>We would be using RedHat 8 as our primary OS and hope every one was able to access their VMs !</a:t>
            </a:r>
          </a:p>
          <a:p>
            <a:pPr marL="0" indent="0">
              <a:buNone/>
            </a:pPr>
            <a:endParaRPr lang="en-IN" dirty="0"/>
          </a:p>
          <a:p>
            <a:pPr marL="0" indent="0">
              <a:buNone/>
            </a:pPr>
            <a:endParaRPr lang="en-IN" dirty="0"/>
          </a:p>
        </p:txBody>
      </p:sp>
    </p:spTree>
    <p:extLst>
      <p:ext uri="{BB962C8B-B14F-4D97-AF65-F5344CB8AC3E}">
        <p14:creationId xmlns:p14="http://schemas.microsoft.com/office/powerpoint/2010/main" val="15879508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40</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Wingdings" panose="05000000000000000000" pitchFamily="2" charset="2"/>
              <a:buChar char="Ø"/>
            </a:pPr>
            <a:endParaRPr lang="en-IN" dirty="0"/>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100361" y="442518"/>
            <a:ext cx="8716733" cy="811367"/>
          </a:xfrm>
          <a:prstGeom prst="rect">
            <a:avLst/>
          </a:prstGeom>
          <a:noFill/>
        </p:spPr>
        <p:txBody>
          <a:bodyPr wrap="square" lIns="36000" tIns="36000" rIns="36000" bIns="36000" rtlCol="0">
            <a:spAutoFit/>
          </a:bodyPr>
          <a:lstStyle/>
          <a:p>
            <a:pPr marL="742950" lvl="1" indent="-285750">
              <a:buFont typeface="Arial" panose="020B0604020202020204" pitchFamily="34" charset="0"/>
              <a:buChar char="•"/>
            </a:pPr>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555506" y="947406"/>
            <a:ext cx="8353233" cy="3383432"/>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lvl="1">
              <a:buFont typeface="Wingdings" panose="05000000000000000000" pitchFamily="2" charset="2"/>
              <a:buChar char="Ø"/>
            </a:pPr>
            <a:endParaRPr lang="en-IN" dirty="0"/>
          </a:p>
          <a:p>
            <a:pPr marL="0" indent="0">
              <a:buFont typeface="Calibri" panose="020F0502020204030204" pitchFamily="34" charset="0"/>
              <a:buNone/>
            </a:pPr>
            <a:endParaRPr lang="en-IN" dirty="0"/>
          </a:p>
          <a:p>
            <a:pPr marL="0" indent="0">
              <a:buFont typeface="Calibri" panose="020F0502020204030204" pitchFamily="34" charset="0"/>
              <a:buNone/>
            </a:pPr>
            <a:r>
              <a:rPr lang="en-IN" dirty="0"/>
              <a:t> </a:t>
            </a:r>
          </a:p>
          <a:p>
            <a:pPr marL="0" indent="0">
              <a:buFont typeface="Calibri" panose="020F0502020204030204" pitchFamily="34" charset="0"/>
              <a:buNone/>
            </a:pPr>
            <a:endParaRPr lang="en-IN" dirty="0"/>
          </a:p>
        </p:txBody>
      </p:sp>
      <p:sp>
        <p:nvSpPr>
          <p:cNvPr id="2" name="TextBox 1">
            <a:extLst>
              <a:ext uri="{FF2B5EF4-FFF2-40B4-BE49-F238E27FC236}">
                <a16:creationId xmlns:a16="http://schemas.microsoft.com/office/drawing/2014/main" id="{3ABB1954-5853-435D-A49E-CB3D74CD2642}"/>
              </a:ext>
            </a:extLst>
          </p:cNvPr>
          <p:cNvSpPr txBox="1"/>
          <p:nvPr/>
        </p:nvSpPr>
        <p:spPr>
          <a:xfrm>
            <a:off x="245327" y="189573"/>
            <a:ext cx="6445405" cy="318924"/>
          </a:xfrm>
          <a:prstGeom prst="rect">
            <a:avLst/>
          </a:prstGeom>
          <a:noFill/>
        </p:spPr>
        <p:txBody>
          <a:bodyPr wrap="square" lIns="36000" tIns="36000" rIns="36000" bIns="36000" rtlCol="0">
            <a:spAutoFit/>
          </a:bodyPr>
          <a:lstStyle/>
          <a:p>
            <a:r>
              <a:rPr lang="en-US" sz="1600" dirty="0">
                <a:solidFill>
                  <a:srgbClr val="0070C0"/>
                </a:solidFill>
              </a:rPr>
              <a:t>Continuous Monitoring</a:t>
            </a:r>
          </a:p>
        </p:txBody>
      </p:sp>
      <p:pic>
        <p:nvPicPr>
          <p:cNvPr id="8" name="Picture 7">
            <a:extLst>
              <a:ext uri="{FF2B5EF4-FFF2-40B4-BE49-F238E27FC236}">
                <a16:creationId xmlns:a16="http://schemas.microsoft.com/office/drawing/2014/main" id="{DFB0ED39-D4CF-41BD-AA1D-5F4C24EB49E1}"/>
              </a:ext>
            </a:extLst>
          </p:cNvPr>
          <p:cNvPicPr>
            <a:picLocks noChangeAspect="1"/>
          </p:cNvPicPr>
          <p:nvPr/>
        </p:nvPicPr>
        <p:blipFill>
          <a:blip r:embed="rId3"/>
          <a:stretch>
            <a:fillRect/>
          </a:stretch>
        </p:blipFill>
        <p:spPr>
          <a:xfrm>
            <a:off x="176561" y="587791"/>
            <a:ext cx="8640533" cy="4102662"/>
          </a:xfrm>
          <a:prstGeom prst="rect">
            <a:avLst/>
          </a:prstGeom>
        </p:spPr>
      </p:pic>
    </p:spTree>
    <p:extLst>
      <p:ext uri="{BB962C8B-B14F-4D97-AF65-F5344CB8AC3E}">
        <p14:creationId xmlns:p14="http://schemas.microsoft.com/office/powerpoint/2010/main" val="16821113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41</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100361" y="442518"/>
            <a:ext cx="8716733" cy="811367"/>
          </a:xfrm>
          <a:prstGeom prst="rect">
            <a:avLst/>
          </a:prstGeom>
          <a:noFill/>
        </p:spPr>
        <p:txBody>
          <a:bodyPr wrap="square" lIns="36000" tIns="36000" rIns="36000" bIns="36000" rtlCol="0">
            <a:spAutoFit/>
          </a:bodyPr>
          <a:lstStyle/>
          <a:p>
            <a:pPr marL="742950" lvl="1" indent="-285750">
              <a:buFont typeface="Arial" panose="020B0604020202020204" pitchFamily="34" charset="0"/>
              <a:buChar char="•"/>
            </a:pPr>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555506" y="947406"/>
            <a:ext cx="8353233" cy="3383432"/>
          </a:xfrm>
          <a:prstGeom prst="rect">
            <a:avLst/>
          </a:prstGeom>
        </p:spPr>
        <p:txBody>
          <a:bodyPr vert="horz" lIns="0" tIns="0" rIns="0" bIns="0" rtlCol="0">
            <a:normAutofit fontScale="92500" lnSpcReduction="20000"/>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a:buFont typeface="Wingdings" panose="05000000000000000000" pitchFamily="2" charset="2"/>
              <a:buChar char="Ø"/>
            </a:pPr>
            <a:r>
              <a:rPr lang="en-US" b="0" dirty="0"/>
              <a:t>Skills Every DevOps Engineer Must Have</a:t>
            </a:r>
          </a:p>
          <a:p>
            <a:pPr>
              <a:buFont typeface="Wingdings" panose="05000000000000000000" pitchFamily="2" charset="2"/>
              <a:buChar char="Ø"/>
            </a:pPr>
            <a:r>
              <a:rPr lang="en-US" b="0" dirty="0"/>
              <a:t> Flexibility Coding is an ongoing process &amp; always needs to be updated</a:t>
            </a:r>
          </a:p>
          <a:p>
            <a:pPr>
              <a:buFont typeface="Wingdings" panose="05000000000000000000" pitchFamily="2" charset="2"/>
              <a:buChar char="Ø"/>
            </a:pPr>
            <a:r>
              <a:rPr lang="en-US" b="0" dirty="0"/>
              <a:t>Security Skills</a:t>
            </a:r>
          </a:p>
          <a:p>
            <a:pPr lvl="1">
              <a:buFont typeface="Wingdings" panose="05000000000000000000" pitchFamily="2" charset="2"/>
              <a:buChar char="v"/>
            </a:pPr>
            <a:r>
              <a:rPr lang="en-US" b="0" dirty="0"/>
              <a:t> </a:t>
            </a:r>
            <a:r>
              <a:rPr lang="en-US" sz="1400" dirty="0"/>
              <a:t>skilled areas security is always of the utmost importance</a:t>
            </a:r>
          </a:p>
          <a:p>
            <a:pPr>
              <a:buFont typeface="Wingdings" panose="05000000000000000000" pitchFamily="2" charset="2"/>
              <a:buChar char="Ø"/>
            </a:pPr>
            <a:r>
              <a:rPr lang="en-US" b="0" dirty="0"/>
              <a:t>Collaboration</a:t>
            </a:r>
          </a:p>
          <a:p>
            <a:pPr>
              <a:buFont typeface="Wingdings" panose="05000000000000000000" pitchFamily="2" charset="2"/>
              <a:buChar char="Ø"/>
            </a:pPr>
            <a:r>
              <a:rPr lang="en-US" b="0" dirty="0"/>
              <a:t>Scripting Skills</a:t>
            </a:r>
          </a:p>
          <a:p>
            <a:pPr>
              <a:buFont typeface="Wingdings" panose="05000000000000000000" pitchFamily="2" charset="2"/>
              <a:buChar char="Ø"/>
            </a:pPr>
            <a:r>
              <a:rPr lang="en-US" b="0" dirty="0"/>
              <a:t> Decision-making</a:t>
            </a:r>
          </a:p>
          <a:p>
            <a:pPr>
              <a:buFont typeface="Wingdings" panose="05000000000000000000" pitchFamily="2" charset="2"/>
              <a:buChar char="Ø"/>
            </a:pPr>
            <a:r>
              <a:rPr lang="en-US" b="0" dirty="0"/>
              <a:t>Infrastructure Knowledge</a:t>
            </a:r>
          </a:p>
          <a:p>
            <a:pPr>
              <a:buFont typeface="Wingdings" panose="05000000000000000000" pitchFamily="2" charset="2"/>
              <a:buChar char="Ø"/>
            </a:pPr>
            <a:r>
              <a:rPr lang="en-US" b="0" dirty="0"/>
              <a:t>Soft Skills</a:t>
            </a:r>
            <a:endParaRPr lang="en-IN" dirty="0"/>
          </a:p>
          <a:p>
            <a:pPr marL="0" indent="0">
              <a:buFont typeface="Calibri" panose="020F0502020204030204" pitchFamily="34" charset="0"/>
              <a:buNone/>
            </a:pPr>
            <a:endParaRPr lang="en-IN" dirty="0"/>
          </a:p>
          <a:p>
            <a:pPr marL="0" indent="0">
              <a:buFont typeface="Calibri" panose="020F0502020204030204" pitchFamily="34" charset="0"/>
              <a:buNone/>
            </a:pPr>
            <a:r>
              <a:rPr lang="en-IN" dirty="0"/>
              <a:t> </a:t>
            </a:r>
          </a:p>
        </p:txBody>
      </p:sp>
      <p:sp>
        <p:nvSpPr>
          <p:cNvPr id="2" name="TextBox 1">
            <a:extLst>
              <a:ext uri="{FF2B5EF4-FFF2-40B4-BE49-F238E27FC236}">
                <a16:creationId xmlns:a16="http://schemas.microsoft.com/office/drawing/2014/main" id="{3ABB1954-5853-435D-A49E-CB3D74CD2642}"/>
              </a:ext>
            </a:extLst>
          </p:cNvPr>
          <p:cNvSpPr txBox="1"/>
          <p:nvPr/>
        </p:nvSpPr>
        <p:spPr>
          <a:xfrm>
            <a:off x="245327" y="189573"/>
            <a:ext cx="6445405" cy="318924"/>
          </a:xfrm>
          <a:prstGeom prst="rect">
            <a:avLst/>
          </a:prstGeom>
          <a:noFill/>
        </p:spPr>
        <p:txBody>
          <a:bodyPr wrap="square" lIns="36000" tIns="36000" rIns="36000" bIns="36000" rtlCol="0">
            <a:spAutoFit/>
          </a:bodyPr>
          <a:lstStyle/>
          <a:p>
            <a:r>
              <a:rPr lang="en-US" sz="1600" dirty="0">
                <a:solidFill>
                  <a:srgbClr val="0070C0"/>
                </a:solidFill>
              </a:rPr>
              <a:t>DevOps Engineer Skills</a:t>
            </a:r>
          </a:p>
        </p:txBody>
      </p:sp>
    </p:spTree>
    <p:extLst>
      <p:ext uri="{BB962C8B-B14F-4D97-AF65-F5344CB8AC3E}">
        <p14:creationId xmlns:p14="http://schemas.microsoft.com/office/powerpoint/2010/main" val="8058793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42</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795006"/>
            <a:ext cx="8353233" cy="3383432"/>
          </a:xfrm>
        </p:spPr>
        <p:txBody>
          <a:bodyPr>
            <a:normAutofit/>
          </a:bodyPr>
          <a:lstStyle/>
          <a:p>
            <a:pPr lvl="1">
              <a:buFont typeface="Arial" panose="020B0604020202020204" pitchFamily="34" charset="0"/>
              <a:buChar char="•"/>
            </a:pPr>
            <a:r>
              <a:rPr lang="en-IN" dirty="0"/>
              <a:t>Waterfall Model</a:t>
            </a:r>
          </a:p>
          <a:p>
            <a:pPr lvl="1">
              <a:buFont typeface="Arial" panose="020B0604020202020204" pitchFamily="34" charset="0"/>
              <a:buChar char="•"/>
            </a:pPr>
            <a:r>
              <a:rPr lang="en-IN" dirty="0"/>
              <a:t>Agile Method</a:t>
            </a:r>
          </a:p>
          <a:p>
            <a:pPr lvl="1">
              <a:buFont typeface="Arial" panose="020B0604020202020204" pitchFamily="34" charset="0"/>
              <a:buChar char="•"/>
            </a:pPr>
            <a:r>
              <a:rPr lang="en-IN" dirty="0"/>
              <a:t>DevOps</a:t>
            </a:r>
          </a:p>
          <a:p>
            <a:pPr lvl="1">
              <a:buFont typeface="Arial" panose="020B0604020202020204" pitchFamily="34" charset="0"/>
              <a:buChar char="•"/>
            </a:pPr>
            <a:r>
              <a:rPr lang="en-IN" dirty="0"/>
              <a:t>DevOps Stages</a:t>
            </a:r>
          </a:p>
          <a:p>
            <a:pPr marL="617538" lvl="3" indent="-171450">
              <a:buFont typeface="Wingdings" panose="05000000000000000000" pitchFamily="2" charset="2"/>
              <a:buChar char="§"/>
            </a:pPr>
            <a:r>
              <a:rPr lang="en-IN" sz="1200" dirty="0"/>
              <a:t>Source Code Management</a:t>
            </a:r>
          </a:p>
          <a:p>
            <a:pPr marL="617538" lvl="3" indent="-171450">
              <a:buFont typeface="Wingdings" panose="05000000000000000000" pitchFamily="2" charset="2"/>
              <a:buChar char="§"/>
            </a:pPr>
            <a:r>
              <a:rPr lang="en-IN" sz="1200" dirty="0"/>
              <a:t>Continuous Integration</a:t>
            </a:r>
          </a:p>
          <a:p>
            <a:pPr marL="617538" lvl="3" indent="-171450">
              <a:buFont typeface="Wingdings" panose="05000000000000000000" pitchFamily="2" charset="2"/>
              <a:buChar char="§"/>
            </a:pPr>
            <a:r>
              <a:rPr lang="en-IN" sz="1200" dirty="0"/>
              <a:t>Continuous Delivery</a:t>
            </a:r>
          </a:p>
          <a:p>
            <a:pPr marL="617538" lvl="3" indent="-171450">
              <a:buFont typeface="Wingdings" panose="05000000000000000000" pitchFamily="2" charset="2"/>
              <a:buChar char="§"/>
            </a:pPr>
            <a:r>
              <a:rPr lang="en-IN" sz="1200" dirty="0"/>
              <a:t>Continuous Deployment</a:t>
            </a:r>
          </a:p>
          <a:p>
            <a:pPr lvl="3">
              <a:buFont typeface="Wingdings" panose="05000000000000000000" pitchFamily="2" charset="2"/>
              <a:buChar char="§"/>
            </a:pPr>
            <a:r>
              <a:rPr lang="en-IN" sz="1200" dirty="0"/>
              <a:t>Configuration Management</a:t>
            </a:r>
          </a:p>
          <a:p>
            <a:pPr lvl="3">
              <a:buFont typeface="Wingdings" panose="05000000000000000000" pitchFamily="2" charset="2"/>
              <a:buChar char="§"/>
            </a:pPr>
            <a:r>
              <a:rPr lang="en-IN" sz="1200" dirty="0"/>
              <a:t>Continuous Monitoring</a:t>
            </a:r>
          </a:p>
          <a:p>
            <a:pPr marL="0" indent="0">
              <a:buNone/>
            </a:pPr>
            <a:endParaRPr lang="en-IN" dirty="0"/>
          </a:p>
          <a:p>
            <a:pPr marL="0" indent="0">
              <a:buNone/>
            </a:pPr>
            <a:r>
              <a:rPr lang="en-IN" dirty="0"/>
              <a:t> </a:t>
            </a:r>
          </a:p>
          <a:p>
            <a:pPr marL="0" indent="0">
              <a:buNone/>
            </a:pPr>
            <a:endParaRPr lang="en-IN" dirty="0"/>
          </a:p>
        </p:txBody>
      </p:sp>
      <p:sp>
        <p:nvSpPr>
          <p:cNvPr id="5" name="TextBox 4">
            <a:extLst>
              <a:ext uri="{FF2B5EF4-FFF2-40B4-BE49-F238E27FC236}">
                <a16:creationId xmlns:a16="http://schemas.microsoft.com/office/drawing/2014/main" id="{085DB17F-1015-4ADB-939B-0DEF24268276}"/>
              </a:ext>
            </a:extLst>
          </p:cNvPr>
          <p:cNvSpPr txBox="1"/>
          <p:nvPr/>
        </p:nvSpPr>
        <p:spPr>
          <a:xfrm>
            <a:off x="100361" y="442518"/>
            <a:ext cx="8716733" cy="811367"/>
          </a:xfrm>
          <a:prstGeom prst="rect">
            <a:avLst/>
          </a:prstGeom>
          <a:noFill/>
        </p:spPr>
        <p:txBody>
          <a:bodyPr wrap="square" lIns="36000" tIns="36000" rIns="36000" bIns="36000" rtlCol="0">
            <a:spAutoFit/>
          </a:bodyPr>
          <a:lstStyle/>
          <a:p>
            <a:pPr marL="742950" lvl="1" indent="-285750">
              <a:buFont typeface="Arial" panose="020B0604020202020204" pitchFamily="34" charset="0"/>
              <a:buChar char="•"/>
            </a:pPr>
            <a:endParaRPr lang="en-US" sz="1600" dirty="0"/>
          </a:p>
          <a:p>
            <a:pPr lvl="1"/>
            <a:endParaRPr lang="en-US" sz="1600" dirty="0"/>
          </a:p>
          <a:p>
            <a:pPr lvl="1"/>
            <a:endParaRPr lang="en-US" sz="1600" dirty="0"/>
          </a:p>
        </p:txBody>
      </p:sp>
      <p:sp>
        <p:nvSpPr>
          <p:cNvPr id="7" name="Content Placeholder 3">
            <a:extLst>
              <a:ext uri="{FF2B5EF4-FFF2-40B4-BE49-F238E27FC236}">
                <a16:creationId xmlns:a16="http://schemas.microsoft.com/office/drawing/2014/main" id="{32A1662A-5232-4A25-8836-1A3935AF2FF5}"/>
              </a:ext>
            </a:extLst>
          </p:cNvPr>
          <p:cNvSpPr txBox="1">
            <a:spLocks/>
          </p:cNvSpPr>
          <p:nvPr/>
        </p:nvSpPr>
        <p:spPr>
          <a:xfrm>
            <a:off x="555506" y="947406"/>
            <a:ext cx="8353233" cy="3383432"/>
          </a:xfrm>
          <a:prstGeom prst="rect">
            <a:avLst/>
          </a:prstGeom>
        </p:spPr>
        <p:txBody>
          <a:bodyPr vert="horz" lIns="0" tIns="0" rIns="0" bIns="0" rtlCol="0">
            <a:normAutofit/>
          </a:bodyPr>
          <a:lstStyle>
            <a:lvl1pPr marL="180975" marR="0" indent="-180975" algn="l" defTabSz="914400" rtl="0" eaLnBrk="1" fontAlgn="auto" latinLnBrk="0" hangingPunct="1">
              <a:lnSpc>
                <a:spcPct val="100000"/>
              </a:lnSpc>
              <a:spcBef>
                <a:spcPts val="1200"/>
              </a:spcBef>
              <a:spcAft>
                <a:spcPts val="0"/>
              </a:spcAft>
              <a:buClrTx/>
              <a:buSzTx/>
              <a:buFont typeface="Calibri" panose="020F0502020204030204" pitchFamily="34" charset="0"/>
              <a:buChar char="•"/>
              <a:tabLst/>
              <a:defRPr sz="1400" b="1" kern="1200">
                <a:solidFill>
                  <a:schemeClr val="tx1"/>
                </a:solidFill>
                <a:latin typeface="+mn-lt"/>
                <a:ea typeface="+mn-ea"/>
                <a:cs typeface="+mn-cs"/>
              </a:defRPr>
            </a:lvl1pPr>
            <a:lvl2pPr marL="361950" marR="0" indent="-180975" algn="l" defTabSz="914400" rtl="0" eaLnBrk="1" fontAlgn="auto" latinLnBrk="0" hangingPunct="1">
              <a:lnSpc>
                <a:spcPct val="100000"/>
              </a:lnSpc>
              <a:spcBef>
                <a:spcPts val="600"/>
              </a:spcBef>
              <a:spcAft>
                <a:spcPts val="0"/>
              </a:spcAft>
              <a:buClrTx/>
              <a:buSzTx/>
              <a:buFont typeface="Lucida Grande"/>
              <a:buChar char="–"/>
              <a:tabLst/>
              <a:defRPr sz="1200" kern="1200">
                <a:solidFill>
                  <a:schemeClr val="tx1"/>
                </a:solidFill>
                <a:latin typeface="+mn-lt"/>
                <a:ea typeface="+mn-ea"/>
                <a:cs typeface="+mn-cs"/>
              </a:defRPr>
            </a:lvl2pPr>
            <a:lvl3pPr marL="542925" marR="0" indent="-180975" algn="l" defTabSz="914400" rtl="0" eaLnBrk="1" fontAlgn="auto" latinLnBrk="0" hangingPunct="1">
              <a:lnSpc>
                <a:spcPct val="100000"/>
              </a:lnSpc>
              <a:spcBef>
                <a:spcPts val="400"/>
              </a:spcBef>
              <a:spcAft>
                <a:spcPts val="0"/>
              </a:spcAft>
              <a:buClrTx/>
              <a:buSzPct val="80000"/>
              <a:buFont typeface="Symbol" panose="05050102010706020507" pitchFamily="18" charset="2"/>
              <a:buChar char="·"/>
              <a:tabLst/>
              <a:defRPr sz="1100" kern="1200">
                <a:solidFill>
                  <a:schemeClr val="tx1"/>
                </a:solidFill>
                <a:latin typeface="+mn-lt"/>
                <a:ea typeface="+mn-ea"/>
                <a:cs typeface="+mn-cs"/>
              </a:defRPr>
            </a:lvl3pPr>
            <a:lvl4pPr marL="627063" marR="0" indent="-179388" algn="l" defTabSz="914400" rtl="0" eaLnBrk="1" fontAlgn="auto" latinLnBrk="0" hangingPunct="1">
              <a:lnSpc>
                <a:spcPct val="130000"/>
              </a:lnSpc>
              <a:spcBef>
                <a:spcPts val="0"/>
              </a:spcBef>
              <a:spcAft>
                <a:spcPts val="0"/>
              </a:spcAft>
              <a:buClrTx/>
              <a:buSzTx/>
              <a:buFont typeface="Lucida Grande"/>
              <a:buChar char="–"/>
              <a:tabLst/>
              <a:defRPr sz="1000" kern="1200">
                <a:solidFill>
                  <a:schemeClr val="tx1"/>
                </a:solidFill>
                <a:latin typeface="+mn-lt"/>
                <a:ea typeface="+mn-ea"/>
                <a:cs typeface="+mn-cs"/>
              </a:defRPr>
            </a:lvl4pPr>
            <a:lvl5pPr marL="806450" marR="0" indent="-179388" algn="l" defTabSz="914400" rtl="0" eaLnBrk="1" fontAlgn="auto" latinLnBrk="0" hangingPunct="1">
              <a:lnSpc>
                <a:spcPct val="130000"/>
              </a:lnSpc>
              <a:spcBef>
                <a:spcPts val="0"/>
              </a:spcBef>
              <a:spcAft>
                <a:spcPts val="0"/>
              </a:spcAft>
              <a:buClrTx/>
              <a:buSzTx/>
              <a:buFont typeface="Calibri" panose="020F0502020204030204" pitchFamily="34" charset="0"/>
              <a:buChar char="•"/>
              <a:tabLst/>
              <a:defRPr sz="1000" kern="1200">
                <a:solidFill>
                  <a:schemeClr val="tx1"/>
                </a:solidFill>
                <a:latin typeface="+mn-lt"/>
                <a:ea typeface="+mn-ea"/>
                <a:cs typeface="+mn-cs"/>
              </a:defRPr>
            </a:lvl5pPr>
            <a:lvl6pPr marL="360000" indent="-180000" algn="l" defTabSz="457200" rtl="0" eaLnBrk="1" latinLnBrk="0" hangingPunct="1">
              <a:lnSpc>
                <a:spcPct val="110000"/>
              </a:lnSpc>
              <a:spcBef>
                <a:spcPts val="0"/>
              </a:spcBef>
              <a:buFont typeface="Arial"/>
              <a:buChar char="•"/>
              <a:defRPr sz="1400" kern="1200">
                <a:solidFill>
                  <a:schemeClr val="tx1"/>
                </a:solidFill>
                <a:latin typeface="+mn-lt"/>
                <a:ea typeface="+mn-ea"/>
                <a:cs typeface="+mn-cs"/>
              </a:defRPr>
            </a:lvl6pPr>
            <a:lvl7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0" indent="0" algn="l" defTabSz="457200" rtl="0" eaLnBrk="1" latinLnBrk="0" hangingPunct="1">
              <a:lnSpc>
                <a:spcPct val="120000"/>
              </a:lnSpc>
              <a:spcBef>
                <a:spcPts val="0"/>
              </a:spcBef>
              <a:buFont typeface="Arial"/>
              <a:buNone/>
              <a:defRPr sz="1400" kern="1200">
                <a:solidFill>
                  <a:schemeClr val="tx1"/>
                </a:solidFill>
                <a:latin typeface="+mn-lt"/>
                <a:ea typeface="+mn-ea"/>
                <a:cs typeface="+mn-cs"/>
              </a:defRPr>
            </a:lvl9pPr>
          </a:lstStyle>
          <a:p>
            <a:pPr lvl="1">
              <a:buFont typeface="Wingdings" panose="05000000000000000000" pitchFamily="2" charset="2"/>
              <a:buChar char="Ø"/>
            </a:pPr>
            <a:endParaRPr lang="en-IN" dirty="0"/>
          </a:p>
          <a:p>
            <a:pPr marL="0" indent="0">
              <a:buFont typeface="Calibri" panose="020F0502020204030204" pitchFamily="34" charset="0"/>
              <a:buNone/>
            </a:pPr>
            <a:endParaRPr lang="en-IN" dirty="0"/>
          </a:p>
          <a:p>
            <a:pPr marL="0" indent="0">
              <a:buFont typeface="Calibri" panose="020F0502020204030204" pitchFamily="34" charset="0"/>
              <a:buNone/>
            </a:pPr>
            <a:r>
              <a:rPr lang="en-IN" dirty="0"/>
              <a:t> </a:t>
            </a:r>
          </a:p>
        </p:txBody>
      </p:sp>
      <p:sp>
        <p:nvSpPr>
          <p:cNvPr id="2" name="TextBox 1">
            <a:extLst>
              <a:ext uri="{FF2B5EF4-FFF2-40B4-BE49-F238E27FC236}">
                <a16:creationId xmlns:a16="http://schemas.microsoft.com/office/drawing/2014/main" id="{3ABB1954-5853-435D-A49E-CB3D74CD2642}"/>
              </a:ext>
            </a:extLst>
          </p:cNvPr>
          <p:cNvSpPr txBox="1"/>
          <p:nvPr/>
        </p:nvSpPr>
        <p:spPr>
          <a:xfrm>
            <a:off x="245327" y="189573"/>
            <a:ext cx="6445405" cy="318924"/>
          </a:xfrm>
          <a:prstGeom prst="rect">
            <a:avLst/>
          </a:prstGeom>
          <a:noFill/>
        </p:spPr>
        <p:txBody>
          <a:bodyPr wrap="square" lIns="36000" tIns="36000" rIns="36000" bIns="36000" rtlCol="0">
            <a:spAutoFit/>
          </a:bodyPr>
          <a:lstStyle/>
          <a:p>
            <a:r>
              <a:rPr lang="en-US" sz="1600" dirty="0">
                <a:solidFill>
                  <a:srgbClr val="0070C0"/>
                </a:solidFill>
              </a:rPr>
              <a:t>Recap</a:t>
            </a:r>
          </a:p>
        </p:txBody>
      </p:sp>
    </p:spTree>
    <p:extLst>
      <p:ext uri="{BB962C8B-B14F-4D97-AF65-F5344CB8AC3E}">
        <p14:creationId xmlns:p14="http://schemas.microsoft.com/office/powerpoint/2010/main" val="15602100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62F19E-FE62-433A-83DA-C853A2F90316}"/>
              </a:ext>
            </a:extLst>
          </p:cNvPr>
          <p:cNvSpPr>
            <a:spLocks noGrp="1"/>
          </p:cNvSpPr>
          <p:nvPr>
            <p:ph type="sldNum" sz="quarter" idx="11"/>
          </p:nvPr>
        </p:nvSpPr>
        <p:spPr/>
        <p:txBody>
          <a:bodyPr/>
          <a:lstStyle/>
          <a:p>
            <a:fld id="{C60C2248-B95D-984B-A0F4-42B9A4652AA7}" type="slidenum">
              <a:rPr lang="en-US" smtClean="0"/>
              <a:pPr/>
              <a:t>43</a:t>
            </a:fld>
            <a:endParaRPr lang="en-US" dirty="0"/>
          </a:p>
        </p:txBody>
      </p:sp>
      <p:pic>
        <p:nvPicPr>
          <p:cNvPr id="5" name="Picture 4">
            <a:extLst>
              <a:ext uri="{FF2B5EF4-FFF2-40B4-BE49-F238E27FC236}">
                <a16:creationId xmlns:a16="http://schemas.microsoft.com/office/drawing/2014/main" id="{1405E600-CAA3-4199-BCAC-160D038DCE1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31084" y="548538"/>
            <a:ext cx="5081832" cy="4046423"/>
          </a:xfrm>
          <a:prstGeom prst="rect">
            <a:avLst/>
          </a:prstGeom>
        </p:spPr>
      </p:pic>
      <p:sp>
        <p:nvSpPr>
          <p:cNvPr id="6" name="TextBox 5">
            <a:extLst>
              <a:ext uri="{FF2B5EF4-FFF2-40B4-BE49-F238E27FC236}">
                <a16:creationId xmlns:a16="http://schemas.microsoft.com/office/drawing/2014/main" id="{D0A4596E-ADF9-411D-80CC-14EF2A700500}"/>
              </a:ext>
            </a:extLst>
          </p:cNvPr>
          <p:cNvSpPr txBox="1"/>
          <p:nvPr/>
        </p:nvSpPr>
        <p:spPr>
          <a:xfrm>
            <a:off x="7321500" y="4435499"/>
            <a:ext cx="1200839" cy="318924"/>
          </a:xfrm>
          <a:prstGeom prst="rect">
            <a:avLst/>
          </a:prstGeom>
          <a:noFill/>
        </p:spPr>
        <p:txBody>
          <a:bodyPr wrap="square" lIns="36000" tIns="36000" rIns="36000" bIns="36000" rtlCol="0">
            <a:spAutoFit/>
          </a:bodyPr>
          <a:lstStyle/>
          <a:p>
            <a:r>
              <a:rPr lang="en-US" sz="1600" dirty="0">
                <a:solidFill>
                  <a:schemeClr val="bg1"/>
                </a:solidFill>
              </a:rPr>
              <a:t>Thank you </a:t>
            </a:r>
          </a:p>
        </p:txBody>
      </p:sp>
    </p:spTree>
    <p:extLst>
      <p:ext uri="{BB962C8B-B14F-4D97-AF65-F5344CB8AC3E}">
        <p14:creationId xmlns:p14="http://schemas.microsoft.com/office/powerpoint/2010/main" val="30041083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232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normAutofit fontScale="90000"/>
          </a:bodyPr>
          <a:lstStyle/>
          <a:p>
            <a:r>
              <a:rPr lang="en-IN" dirty="0">
                <a:solidFill>
                  <a:srgbClr val="0070C0"/>
                </a:solidFill>
              </a:rPr>
              <a:t>Credits</a:t>
            </a:r>
            <a:br>
              <a:rPr lang="en-IN" dirty="0">
                <a:solidFill>
                  <a:srgbClr val="0070C0"/>
                </a:solidFill>
              </a:rPr>
            </a:br>
            <a:br>
              <a:rPr lang="en-IN" dirty="0">
                <a:solidFill>
                  <a:srgbClr val="0070C0"/>
                </a:solidFill>
              </a:rPr>
            </a:br>
            <a:endParaRPr lang="en-IN" dirty="0">
              <a:solidFill>
                <a:srgbClr val="0070C0"/>
              </a:solidFill>
            </a:endParaRP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5</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normAutofit/>
          </a:bodyPr>
          <a:lstStyle/>
          <a:p>
            <a:pPr lvl="1">
              <a:buFont typeface="Wingdings" panose="05000000000000000000" pitchFamily="2" charset="2"/>
              <a:buChar char="Ø"/>
            </a:pPr>
            <a:endParaRPr lang="en-IN" dirty="0"/>
          </a:p>
          <a:p>
            <a:pPr>
              <a:buFont typeface="Wingdings" panose="05000000000000000000" pitchFamily="2" charset="2"/>
              <a:buChar char="v"/>
            </a:pPr>
            <a:r>
              <a:rPr lang="en-US" b="0" dirty="0"/>
              <a:t>We would like to thank FIS and Training department for giving us opportunity to learn and share our  knowledge.</a:t>
            </a:r>
          </a:p>
          <a:p>
            <a:pPr>
              <a:buFont typeface="Wingdings" panose="05000000000000000000" pitchFamily="2" charset="2"/>
              <a:buChar char="v"/>
            </a:pPr>
            <a:r>
              <a:rPr lang="en-US" b="0" dirty="0"/>
              <a:t>Some of the images/materials may be borrowed from the internet and may not be owned by us. We would like to give the original content authors their due credit.</a:t>
            </a:r>
          </a:p>
          <a:p>
            <a:pPr marL="0" indent="0">
              <a:buNone/>
            </a:pPr>
            <a:r>
              <a:rPr lang="en-US" b="0" dirty="0"/>
              <a:t>❖ We extend our gratitude to the original content authors of those images/contents.</a:t>
            </a:r>
            <a:endParaRPr lang="en-IN" dirty="0"/>
          </a:p>
        </p:txBody>
      </p:sp>
    </p:spTree>
    <p:extLst>
      <p:ext uri="{BB962C8B-B14F-4D97-AF65-F5344CB8AC3E}">
        <p14:creationId xmlns:p14="http://schemas.microsoft.com/office/powerpoint/2010/main" val="16590667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Agenda</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6</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normAutofit/>
          </a:bodyPr>
          <a:lstStyle/>
          <a:p>
            <a:pPr lvl="1">
              <a:buFont typeface="Wingdings" panose="05000000000000000000" pitchFamily="2" charset="2"/>
              <a:buChar char="Ø"/>
            </a:pPr>
            <a:endParaRPr lang="en-IN" dirty="0"/>
          </a:p>
          <a:p>
            <a:pPr lvl="1">
              <a:buFont typeface="Wingdings" panose="05000000000000000000" pitchFamily="2" charset="2"/>
              <a:buChar char="Ø"/>
            </a:pPr>
            <a:r>
              <a:rPr lang="en-IN" dirty="0">
                <a:solidFill>
                  <a:schemeClr val="tx2"/>
                </a:solidFill>
              </a:rPr>
              <a:t> </a:t>
            </a:r>
            <a:r>
              <a:rPr lang="en-IN" sz="1400" b="1" dirty="0">
                <a:solidFill>
                  <a:schemeClr val="tx2"/>
                </a:solidFill>
              </a:rPr>
              <a:t>Day </a:t>
            </a:r>
            <a:r>
              <a:rPr lang="en-IN" sz="1400" b="1" dirty="0">
                <a:solidFill>
                  <a:srgbClr val="FF0000"/>
                </a:solidFill>
              </a:rPr>
              <a:t>1</a:t>
            </a:r>
            <a:r>
              <a:rPr lang="en-IN" sz="1400" dirty="0">
                <a:solidFill>
                  <a:schemeClr val="tx2"/>
                </a:solidFill>
              </a:rPr>
              <a:t>: </a:t>
            </a:r>
            <a:r>
              <a:rPr lang="en-IN" sz="1400" b="1" dirty="0">
                <a:solidFill>
                  <a:schemeClr val="tx2"/>
                </a:solidFill>
              </a:rPr>
              <a:t>DevOps Overview</a:t>
            </a:r>
          </a:p>
          <a:p>
            <a:pPr marL="180975" lvl="1" indent="0">
              <a:buNone/>
            </a:pPr>
            <a:r>
              <a:rPr lang="en-IN" sz="1400" dirty="0">
                <a:solidFill>
                  <a:schemeClr val="tx2"/>
                </a:solidFill>
              </a:rPr>
              <a:t>	</a:t>
            </a:r>
            <a:r>
              <a:rPr lang="en-IN" sz="1400" b="1" dirty="0">
                <a:solidFill>
                  <a:schemeClr val="tx2"/>
                </a:solidFill>
              </a:rPr>
              <a:t>Git &amp; GitHub</a:t>
            </a:r>
          </a:p>
          <a:p>
            <a:pPr lvl="1">
              <a:buFont typeface="Wingdings" panose="05000000000000000000" pitchFamily="2" charset="2"/>
              <a:buChar char="Ø"/>
            </a:pPr>
            <a:r>
              <a:rPr lang="en-IN" sz="1400" dirty="0">
                <a:solidFill>
                  <a:schemeClr val="tx2"/>
                </a:solidFill>
              </a:rPr>
              <a:t> </a:t>
            </a:r>
            <a:r>
              <a:rPr lang="en-IN" sz="1400" b="1" dirty="0">
                <a:solidFill>
                  <a:schemeClr val="tx2"/>
                </a:solidFill>
              </a:rPr>
              <a:t>Day </a:t>
            </a:r>
            <a:r>
              <a:rPr lang="en-IN" sz="1400" b="1" dirty="0">
                <a:solidFill>
                  <a:srgbClr val="FF0000"/>
                </a:solidFill>
              </a:rPr>
              <a:t>2</a:t>
            </a:r>
            <a:r>
              <a:rPr lang="en-IN" sz="1400" b="1" dirty="0">
                <a:solidFill>
                  <a:schemeClr val="tx2"/>
                </a:solidFill>
              </a:rPr>
              <a:t>: Continuous Integration using Jenkins</a:t>
            </a:r>
          </a:p>
          <a:p>
            <a:pPr marL="180975" lvl="1" indent="0">
              <a:buNone/>
            </a:pPr>
            <a:r>
              <a:rPr lang="en-IN" sz="1400" b="1" dirty="0">
                <a:solidFill>
                  <a:schemeClr val="tx2"/>
                </a:solidFill>
              </a:rPr>
              <a:t>	Introduction to Docker</a:t>
            </a:r>
          </a:p>
          <a:p>
            <a:pPr lvl="1">
              <a:buFont typeface="Wingdings" panose="05000000000000000000" pitchFamily="2" charset="2"/>
              <a:buChar char="Ø"/>
            </a:pPr>
            <a:r>
              <a:rPr lang="en-IN" sz="1400" b="1" dirty="0">
                <a:solidFill>
                  <a:schemeClr val="tx2"/>
                </a:solidFill>
              </a:rPr>
              <a:t> Day </a:t>
            </a:r>
            <a:r>
              <a:rPr lang="en-IN" sz="1400" b="1" dirty="0">
                <a:solidFill>
                  <a:srgbClr val="FF0000"/>
                </a:solidFill>
              </a:rPr>
              <a:t>3</a:t>
            </a:r>
            <a:r>
              <a:rPr lang="en-IN" sz="1400" b="1" dirty="0">
                <a:solidFill>
                  <a:schemeClr val="tx2"/>
                </a:solidFill>
              </a:rPr>
              <a:t>: Kubernetes</a:t>
            </a:r>
          </a:p>
          <a:p>
            <a:pPr lvl="1">
              <a:buFont typeface="Wingdings" panose="05000000000000000000" pitchFamily="2" charset="2"/>
              <a:buChar char="Ø"/>
            </a:pPr>
            <a:r>
              <a:rPr lang="en-IN" sz="1400" b="1" dirty="0">
                <a:solidFill>
                  <a:schemeClr val="tx2"/>
                </a:solidFill>
              </a:rPr>
              <a:t> Day </a:t>
            </a:r>
            <a:r>
              <a:rPr lang="en-IN" sz="1400" b="1" dirty="0">
                <a:solidFill>
                  <a:srgbClr val="FF0000"/>
                </a:solidFill>
              </a:rPr>
              <a:t>4</a:t>
            </a:r>
            <a:r>
              <a:rPr lang="en-IN" sz="1400" b="1" dirty="0">
                <a:solidFill>
                  <a:schemeClr val="tx2"/>
                </a:solidFill>
              </a:rPr>
              <a:t>: Ansible</a:t>
            </a:r>
          </a:p>
          <a:p>
            <a:pPr lvl="1">
              <a:buFont typeface="Wingdings" panose="05000000000000000000" pitchFamily="2" charset="2"/>
              <a:buChar char="Ø"/>
            </a:pPr>
            <a:r>
              <a:rPr lang="en-IN" sz="1400" b="1" dirty="0">
                <a:solidFill>
                  <a:schemeClr val="tx2"/>
                </a:solidFill>
              </a:rPr>
              <a:t> Day </a:t>
            </a:r>
            <a:r>
              <a:rPr lang="en-IN" sz="1400" b="1" dirty="0">
                <a:solidFill>
                  <a:srgbClr val="FF0000"/>
                </a:solidFill>
              </a:rPr>
              <a:t>5</a:t>
            </a:r>
            <a:r>
              <a:rPr lang="en-IN" sz="1400" b="1" dirty="0">
                <a:solidFill>
                  <a:schemeClr val="tx2"/>
                </a:solidFill>
              </a:rPr>
              <a:t>: Continuous Monitoring using Nagios</a:t>
            </a:r>
          </a:p>
          <a:p>
            <a:pPr lvl="1">
              <a:buFont typeface="Wingdings" panose="05000000000000000000" pitchFamily="2" charset="2"/>
              <a:buChar char="Ø"/>
            </a:pPr>
            <a:r>
              <a:rPr lang="en-IN" sz="1400" b="1" dirty="0">
                <a:solidFill>
                  <a:schemeClr val="tx2"/>
                </a:solidFill>
              </a:rPr>
              <a:t> Day </a:t>
            </a:r>
            <a:r>
              <a:rPr lang="en-IN" sz="1400" b="1" dirty="0">
                <a:solidFill>
                  <a:srgbClr val="FF0000"/>
                </a:solidFill>
              </a:rPr>
              <a:t>5</a:t>
            </a:r>
            <a:r>
              <a:rPr lang="en-IN" sz="1400" b="1" dirty="0">
                <a:solidFill>
                  <a:schemeClr val="tx2"/>
                </a:solidFill>
              </a:rPr>
              <a:t>: DevOps Project</a:t>
            </a:r>
          </a:p>
          <a:p>
            <a:pPr marL="0" indent="0">
              <a:buNone/>
            </a:pPr>
            <a:endParaRPr lang="en-IN" sz="1200" dirty="0"/>
          </a:p>
          <a:p>
            <a:pPr marL="0" indent="0">
              <a:buNone/>
            </a:pPr>
            <a:r>
              <a:rPr lang="en-IN" dirty="0"/>
              <a:t> </a:t>
            </a:r>
          </a:p>
          <a:p>
            <a:endParaRPr lang="en-IN" dirty="0"/>
          </a:p>
        </p:txBody>
      </p:sp>
    </p:spTree>
    <p:extLst>
      <p:ext uri="{BB962C8B-B14F-4D97-AF65-F5344CB8AC3E}">
        <p14:creationId xmlns:p14="http://schemas.microsoft.com/office/powerpoint/2010/main" val="13608027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What to expect from this training ?</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7</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normAutofit/>
          </a:bodyPr>
          <a:lstStyle/>
          <a:p>
            <a:pPr lvl="1">
              <a:buFont typeface="Wingdings" panose="05000000000000000000" pitchFamily="2" charset="2"/>
              <a:buChar char="Ø"/>
            </a:pPr>
            <a:endParaRPr lang="en-IN" dirty="0"/>
          </a:p>
          <a:p>
            <a:pPr lvl="1">
              <a:buFont typeface="Wingdings" panose="05000000000000000000" pitchFamily="2" charset="2"/>
              <a:buChar char="Ø"/>
            </a:pPr>
            <a:r>
              <a:rPr lang="en-IN" dirty="0">
                <a:solidFill>
                  <a:schemeClr val="tx2"/>
                </a:solidFill>
              </a:rPr>
              <a:t> </a:t>
            </a:r>
            <a:r>
              <a:rPr lang="en-IN" sz="1400" dirty="0">
                <a:solidFill>
                  <a:schemeClr val="tx2"/>
                </a:solidFill>
              </a:rPr>
              <a:t>Theory for the first 2 hours on the first day</a:t>
            </a:r>
          </a:p>
          <a:p>
            <a:pPr lvl="1">
              <a:buFont typeface="Wingdings" panose="05000000000000000000" pitchFamily="2" charset="2"/>
              <a:buChar char="Ø"/>
            </a:pPr>
            <a:r>
              <a:rPr lang="en-IN" sz="1400" dirty="0">
                <a:solidFill>
                  <a:schemeClr val="tx2"/>
                </a:solidFill>
              </a:rPr>
              <a:t>  Later on heavy hands-on</a:t>
            </a:r>
          </a:p>
          <a:p>
            <a:pPr lvl="1">
              <a:buFont typeface="Wingdings" panose="05000000000000000000" pitchFamily="2" charset="2"/>
              <a:buChar char="Ø"/>
            </a:pPr>
            <a:r>
              <a:rPr lang="en-IN" sz="1400" dirty="0">
                <a:solidFill>
                  <a:schemeClr val="tx2"/>
                </a:solidFill>
              </a:rPr>
              <a:t>  Some theoretical section will obviously be there to explain architecture/concepts</a:t>
            </a:r>
            <a:endParaRPr lang="en-IN" sz="1400" dirty="0"/>
          </a:p>
          <a:p>
            <a:pPr marL="0" indent="0">
              <a:buNone/>
            </a:pPr>
            <a:r>
              <a:rPr lang="en-IN" dirty="0"/>
              <a:t> </a:t>
            </a:r>
          </a:p>
          <a:p>
            <a:endParaRPr lang="en-IN" dirty="0"/>
          </a:p>
        </p:txBody>
      </p:sp>
    </p:spTree>
    <p:extLst>
      <p:ext uri="{BB962C8B-B14F-4D97-AF65-F5344CB8AC3E}">
        <p14:creationId xmlns:p14="http://schemas.microsoft.com/office/powerpoint/2010/main" val="199016738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Introduction</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8</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856993"/>
            <a:ext cx="8353233" cy="3383432"/>
          </a:xfrm>
        </p:spPr>
        <p:txBody>
          <a:bodyPr>
            <a:normAutofit fontScale="77500" lnSpcReduction="20000"/>
          </a:bodyPr>
          <a:lstStyle/>
          <a:p>
            <a:pPr lvl="1">
              <a:buFont typeface="Wingdings" panose="05000000000000000000" pitchFamily="2" charset="2"/>
              <a:buChar char="Ø"/>
            </a:pPr>
            <a:endParaRPr lang="en-IN" sz="1500" dirty="0"/>
          </a:p>
          <a:p>
            <a:pPr lvl="1">
              <a:buFont typeface="Wingdings" panose="05000000000000000000" pitchFamily="2" charset="2"/>
              <a:buChar char="Ø"/>
            </a:pPr>
            <a:r>
              <a:rPr lang="en-IN" sz="1500" dirty="0"/>
              <a:t> </a:t>
            </a:r>
            <a:r>
              <a:rPr lang="en-US" sz="1500" dirty="0"/>
              <a:t>For many years, we’ve been finding better ways to build systems</a:t>
            </a:r>
          </a:p>
          <a:p>
            <a:pPr lvl="1">
              <a:buFont typeface="Wingdings" panose="05000000000000000000" pitchFamily="2" charset="2"/>
              <a:buChar char="Ø"/>
            </a:pPr>
            <a:r>
              <a:rPr lang="en-US" sz="1500" dirty="0"/>
              <a:t> Learning from what has come before - adopting new technologies</a:t>
            </a:r>
          </a:p>
          <a:p>
            <a:pPr lvl="1">
              <a:buFont typeface="Wingdings" panose="05000000000000000000" pitchFamily="2" charset="2"/>
              <a:buChar char="Ø"/>
            </a:pPr>
            <a:r>
              <a:rPr lang="en-US" sz="1500" dirty="0"/>
              <a:t> Observing how a new wave of technology companies operate in different</a:t>
            </a:r>
          </a:p>
          <a:p>
            <a:pPr lvl="1">
              <a:buFont typeface="Wingdings" panose="05000000000000000000" pitchFamily="2" charset="2"/>
              <a:buChar char="Ø"/>
            </a:pPr>
            <a:r>
              <a:rPr lang="en-US" sz="1500" dirty="0"/>
              <a:t> Ways to create IT systems that help make both their customers and their own developers happier, </a:t>
            </a:r>
            <a:r>
              <a:rPr lang="en-US" sz="1500" dirty="0" err="1"/>
              <a:t>eg</a:t>
            </a:r>
            <a:r>
              <a:rPr lang="en-US" sz="1500" dirty="0"/>
              <a:t>:</a:t>
            </a:r>
          </a:p>
          <a:p>
            <a:pPr lvl="3">
              <a:buFont typeface="Wingdings" panose="05000000000000000000" pitchFamily="2" charset="2"/>
              <a:buChar char="v"/>
            </a:pPr>
            <a:r>
              <a:rPr lang="en-US" sz="1500" dirty="0"/>
              <a:t> Golang</a:t>
            </a:r>
          </a:p>
          <a:p>
            <a:pPr lvl="3">
              <a:buFont typeface="Wingdings" panose="05000000000000000000" pitchFamily="2" charset="2"/>
              <a:buChar char="v"/>
            </a:pPr>
            <a:r>
              <a:rPr lang="en-US" sz="1500" dirty="0"/>
              <a:t> Docker</a:t>
            </a:r>
          </a:p>
          <a:p>
            <a:pPr lvl="3">
              <a:buFont typeface="Wingdings" panose="05000000000000000000" pitchFamily="2" charset="2"/>
              <a:buChar char="v"/>
            </a:pPr>
            <a:r>
              <a:rPr lang="en-US" sz="1500" dirty="0"/>
              <a:t> Kubernetes</a:t>
            </a:r>
          </a:p>
          <a:p>
            <a:pPr lvl="3">
              <a:buFont typeface="Wingdings" panose="05000000000000000000" pitchFamily="2" charset="2"/>
              <a:buChar char="v"/>
            </a:pPr>
            <a:r>
              <a:rPr lang="en-US" sz="1500" dirty="0"/>
              <a:t> Nginx </a:t>
            </a:r>
            <a:r>
              <a:rPr lang="en-US" sz="1500" dirty="0" err="1"/>
              <a:t>etc</a:t>
            </a:r>
            <a:r>
              <a:rPr lang="en-IN" sz="1500" dirty="0"/>
              <a:t> </a:t>
            </a:r>
          </a:p>
          <a:p>
            <a:pPr lvl="1">
              <a:lnSpc>
                <a:spcPct val="110000"/>
              </a:lnSpc>
              <a:buFont typeface="Wingdings" panose="05000000000000000000" pitchFamily="2" charset="2"/>
              <a:buChar char="Ø"/>
            </a:pPr>
            <a:r>
              <a:rPr lang="en-US" sz="1500" dirty="0"/>
              <a:t>Few terminologies - these weren’t invented or described before the fact</a:t>
            </a:r>
          </a:p>
          <a:p>
            <a:pPr lvl="3">
              <a:buFont typeface="Wingdings" panose="05000000000000000000" pitchFamily="2" charset="2"/>
              <a:buChar char="v"/>
            </a:pPr>
            <a:r>
              <a:rPr lang="en-US" sz="1500" dirty="0"/>
              <a:t>Domain-driven design</a:t>
            </a:r>
          </a:p>
          <a:p>
            <a:pPr lvl="3">
              <a:buFont typeface="Wingdings" panose="05000000000000000000" pitchFamily="2" charset="2"/>
              <a:buChar char="v"/>
            </a:pPr>
            <a:r>
              <a:rPr lang="en-US" sz="1500" dirty="0"/>
              <a:t>Continuous delivery</a:t>
            </a:r>
          </a:p>
          <a:p>
            <a:pPr lvl="3">
              <a:buFont typeface="Wingdings" panose="05000000000000000000" pitchFamily="2" charset="2"/>
              <a:buChar char="v"/>
            </a:pPr>
            <a:r>
              <a:rPr lang="en-US" sz="1500" dirty="0"/>
              <a:t>On-demand virtualization</a:t>
            </a:r>
          </a:p>
          <a:p>
            <a:pPr lvl="3">
              <a:buFont typeface="Wingdings" panose="05000000000000000000" pitchFamily="2" charset="2"/>
              <a:buChar char="v"/>
            </a:pPr>
            <a:r>
              <a:rPr lang="en-US" sz="1500" dirty="0"/>
              <a:t>Infrastructure automation</a:t>
            </a:r>
          </a:p>
          <a:p>
            <a:pPr lvl="3">
              <a:buFont typeface="Wingdings" panose="05000000000000000000" pitchFamily="2" charset="2"/>
              <a:buChar char="v"/>
            </a:pPr>
            <a:r>
              <a:rPr lang="en-US" sz="1500" dirty="0"/>
              <a:t>Small autonomous teams</a:t>
            </a:r>
          </a:p>
          <a:p>
            <a:pPr lvl="3">
              <a:buFont typeface="Wingdings" panose="05000000000000000000" pitchFamily="2" charset="2"/>
              <a:buChar char="v"/>
            </a:pPr>
            <a:r>
              <a:rPr lang="en-US" sz="1500" dirty="0"/>
              <a:t>Systems at scale</a:t>
            </a:r>
            <a:endParaRPr lang="en-IN" sz="1500" dirty="0"/>
          </a:p>
          <a:p>
            <a:endParaRPr lang="en-IN" dirty="0"/>
          </a:p>
        </p:txBody>
      </p:sp>
    </p:spTree>
    <p:extLst>
      <p:ext uri="{BB962C8B-B14F-4D97-AF65-F5344CB8AC3E}">
        <p14:creationId xmlns:p14="http://schemas.microsoft.com/office/powerpoint/2010/main" val="14838323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ECC2D3-B105-4877-BCBF-475ADA321B8B}"/>
              </a:ext>
            </a:extLst>
          </p:cNvPr>
          <p:cNvSpPr>
            <a:spLocks noGrp="1"/>
          </p:cNvSpPr>
          <p:nvPr>
            <p:ph type="title"/>
          </p:nvPr>
        </p:nvSpPr>
        <p:spPr/>
        <p:txBody>
          <a:bodyPr/>
          <a:lstStyle/>
          <a:p>
            <a:r>
              <a:rPr lang="en-IN" dirty="0">
                <a:solidFill>
                  <a:srgbClr val="0070C0"/>
                </a:solidFill>
              </a:rPr>
              <a:t>Introduction</a:t>
            </a:r>
          </a:p>
        </p:txBody>
      </p:sp>
      <p:sp>
        <p:nvSpPr>
          <p:cNvPr id="3" name="Slide Number Placeholder 2">
            <a:extLst>
              <a:ext uri="{FF2B5EF4-FFF2-40B4-BE49-F238E27FC236}">
                <a16:creationId xmlns:a16="http://schemas.microsoft.com/office/drawing/2014/main" id="{56B1F980-9A5F-47B3-A266-AB01CA4238AA}"/>
              </a:ext>
            </a:extLst>
          </p:cNvPr>
          <p:cNvSpPr>
            <a:spLocks noGrp="1"/>
          </p:cNvSpPr>
          <p:nvPr>
            <p:ph type="sldNum" sz="quarter" idx="12"/>
          </p:nvPr>
        </p:nvSpPr>
        <p:spPr/>
        <p:txBody>
          <a:bodyPr/>
          <a:lstStyle/>
          <a:p>
            <a:fld id="{C60C2248-B95D-984B-A0F4-42B9A4652AA7}" type="slidenum">
              <a:rPr lang="en-US" smtClean="0"/>
              <a:pPr/>
              <a:t>9</a:t>
            </a:fld>
            <a:endParaRPr lang="en-US" dirty="0"/>
          </a:p>
        </p:txBody>
      </p:sp>
      <p:sp>
        <p:nvSpPr>
          <p:cNvPr id="4" name="Content Placeholder 3">
            <a:extLst>
              <a:ext uri="{FF2B5EF4-FFF2-40B4-BE49-F238E27FC236}">
                <a16:creationId xmlns:a16="http://schemas.microsoft.com/office/drawing/2014/main" id="{7688D51C-C82F-46B7-9E18-CEC226CA7F95}"/>
              </a:ext>
            </a:extLst>
          </p:cNvPr>
          <p:cNvSpPr>
            <a:spLocks noGrp="1"/>
          </p:cNvSpPr>
          <p:nvPr>
            <p:ph sz="quarter" idx="13"/>
          </p:nvPr>
        </p:nvSpPr>
        <p:spPr>
          <a:xfrm>
            <a:off x="403106" y="667423"/>
            <a:ext cx="8353233" cy="3915728"/>
          </a:xfrm>
        </p:spPr>
        <p:txBody>
          <a:bodyPr>
            <a:normAutofit/>
          </a:bodyPr>
          <a:lstStyle/>
          <a:p>
            <a:pPr lvl="1">
              <a:buFont typeface="Wingdings" panose="05000000000000000000" pitchFamily="2" charset="2"/>
              <a:buChar char="Ø"/>
            </a:pPr>
            <a:endParaRPr lang="en-IN" dirty="0"/>
          </a:p>
          <a:p>
            <a:pPr lvl="1">
              <a:buFont typeface="Wingdings" panose="05000000000000000000" pitchFamily="2" charset="2"/>
              <a:buChar char="Ø"/>
            </a:pPr>
            <a:r>
              <a:rPr lang="en-US" sz="1300" dirty="0"/>
              <a:t>Continuous delivery helped to move software into production more effectively &amp; efficiently</a:t>
            </a:r>
          </a:p>
          <a:p>
            <a:pPr lvl="1">
              <a:buFont typeface="Wingdings" panose="05000000000000000000" pitchFamily="2" charset="2"/>
              <a:buChar char="Ø"/>
            </a:pPr>
            <a:r>
              <a:rPr lang="en-US" sz="1300" dirty="0"/>
              <a:t>Understanding how the Web works led us to develop better ways of having machines talk to each other.</a:t>
            </a:r>
          </a:p>
          <a:p>
            <a:pPr lvl="1">
              <a:buFont typeface="Wingdings" panose="05000000000000000000" pitchFamily="2" charset="2"/>
              <a:buChar char="Ø"/>
            </a:pPr>
            <a:r>
              <a:rPr lang="en-US" sz="1300" dirty="0"/>
              <a:t> Virtualization allowed us to provision, resize our machines at will (Vagrant, AWS and Azure etc.)</a:t>
            </a:r>
          </a:p>
          <a:p>
            <a:pPr lvl="1">
              <a:buFont typeface="Wingdings" panose="05000000000000000000" pitchFamily="2" charset="2"/>
              <a:buChar char="Ø"/>
            </a:pPr>
            <a:r>
              <a:rPr lang="en-US" sz="1300" dirty="0"/>
              <a:t>Infrastructure automation - handle these machines at scale(Terraform, AWS CloudFormation, </a:t>
            </a:r>
            <a:r>
              <a:rPr lang="en-US" sz="1300" dirty="0" err="1"/>
              <a:t>OpsWorks</a:t>
            </a:r>
            <a:r>
              <a:rPr lang="en-US" sz="1300" dirty="0"/>
              <a:t> )</a:t>
            </a:r>
          </a:p>
          <a:p>
            <a:pPr lvl="1">
              <a:buFont typeface="Wingdings" panose="05000000000000000000" pitchFamily="2" charset="2"/>
              <a:buChar char="Ø"/>
            </a:pPr>
            <a:r>
              <a:rPr lang="en-US" sz="1300" dirty="0"/>
              <a:t>Successful organizations like Amazon and Google belief the view of small teams owning the full lifecycle of their services</a:t>
            </a:r>
          </a:p>
          <a:p>
            <a:pPr lvl="1">
              <a:buFont typeface="Wingdings" panose="05000000000000000000" pitchFamily="2" charset="2"/>
              <a:buChar char="Ø"/>
            </a:pPr>
            <a:r>
              <a:rPr lang="en-US" sz="1300" dirty="0"/>
              <a:t>Netflix has shared with us ways of building antifragile systems at a scale that would have been hard to comprehend just 10 years ago</a:t>
            </a:r>
          </a:p>
          <a:p>
            <a:pPr lvl="1">
              <a:buFont typeface="Wingdings" panose="05000000000000000000" pitchFamily="2" charset="2"/>
              <a:buChar char="Ø"/>
            </a:pPr>
            <a:r>
              <a:rPr lang="en-US" sz="1300" dirty="0"/>
              <a:t>Microservices have emerged from this world as a trend, or a pattern, from real-world use and they exist only because of all that has gone before - Our Mistakes embracing fine-grained, microservice architectures helps</a:t>
            </a:r>
          </a:p>
          <a:p>
            <a:pPr lvl="4">
              <a:buFont typeface="Wingdings" panose="05000000000000000000" pitchFamily="2" charset="2"/>
              <a:buChar char="§"/>
            </a:pPr>
            <a:r>
              <a:rPr lang="en-US" sz="1200" dirty="0"/>
              <a:t>deliver software faster</a:t>
            </a:r>
          </a:p>
          <a:p>
            <a:pPr lvl="4">
              <a:buFont typeface="Wingdings" panose="05000000000000000000" pitchFamily="2" charset="2"/>
              <a:buChar char="§"/>
            </a:pPr>
            <a:r>
              <a:rPr lang="en-US" sz="1200" dirty="0"/>
              <a:t>embrace newer technologies</a:t>
            </a:r>
          </a:p>
          <a:p>
            <a:pPr lvl="1">
              <a:buFont typeface="Wingdings" panose="05000000000000000000" pitchFamily="2" charset="2"/>
              <a:buChar char="Ø"/>
            </a:pPr>
            <a:r>
              <a:rPr lang="en-US" sz="1300" dirty="0"/>
              <a:t>Microservices give us significantly</a:t>
            </a:r>
          </a:p>
          <a:p>
            <a:pPr lvl="4">
              <a:buFont typeface="Wingdings" panose="05000000000000000000" pitchFamily="2" charset="2"/>
              <a:buChar char="§"/>
            </a:pPr>
            <a:r>
              <a:rPr lang="en-US" sz="1200" dirty="0"/>
              <a:t>more freedom to react and make different decisions</a:t>
            </a:r>
          </a:p>
          <a:p>
            <a:pPr lvl="4">
              <a:buFont typeface="Wingdings" panose="05000000000000000000" pitchFamily="2" charset="2"/>
              <a:buChar char="§"/>
            </a:pPr>
            <a:r>
              <a:rPr lang="en-US" sz="1200" dirty="0"/>
              <a:t>allowing us to respond faster to the change that impacts all of us</a:t>
            </a:r>
            <a:endParaRPr lang="en-IN" sz="1200" dirty="0"/>
          </a:p>
        </p:txBody>
      </p:sp>
    </p:spTree>
    <p:extLst>
      <p:ext uri="{BB962C8B-B14F-4D97-AF65-F5344CB8AC3E}">
        <p14:creationId xmlns:p14="http://schemas.microsoft.com/office/powerpoint/2010/main" val="175864962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FIS">
  <a:themeElements>
    <a:clrScheme name="FIS 2019a">
      <a:dk1>
        <a:srgbClr val="000000"/>
      </a:dk1>
      <a:lt1>
        <a:srgbClr val="FFFFFF"/>
      </a:lt1>
      <a:dk2>
        <a:srgbClr val="012834"/>
      </a:dk2>
      <a:lt2>
        <a:srgbClr val="E8DBCB"/>
      </a:lt2>
      <a:accent1>
        <a:srgbClr val="4BCD3E"/>
      </a:accent1>
      <a:accent2>
        <a:srgbClr val="015B7E"/>
      </a:accent2>
      <a:accent3>
        <a:srgbClr val="3BCFF0"/>
      </a:accent3>
      <a:accent4>
        <a:srgbClr val="285BC5"/>
      </a:accent4>
      <a:accent5>
        <a:srgbClr val="A18CDE"/>
      </a:accent5>
      <a:accent6>
        <a:srgbClr val="4C12A1"/>
      </a:accent6>
      <a:hlink>
        <a:srgbClr val="285BC5"/>
      </a:hlink>
      <a:folHlink>
        <a:srgbClr val="3BCFF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effectLst/>
      </a:spPr>
      <a:bodyPr lIns="36000" tIns="36000" rIns="36000" bIns="36000" rtlCol="0" anchor="ctr"/>
      <a:lstStyle>
        <a:defPPr algn="ctr">
          <a:defRPr sz="1600" b="1" dirty="0" err="1" smtClean="0"/>
        </a:defPPr>
      </a:lstStyle>
      <a:style>
        <a:lnRef idx="1">
          <a:schemeClr val="accent1"/>
        </a:lnRef>
        <a:fillRef idx="3">
          <a:schemeClr val="accent1"/>
        </a:fillRef>
        <a:effectRef idx="2">
          <a:schemeClr val="accent1"/>
        </a:effectRef>
        <a:fontRef idx="minor">
          <a:schemeClr val="lt1"/>
        </a:fontRef>
      </a:style>
    </a:spDef>
    <a:lnDef>
      <a:spPr>
        <a:ln w="9525">
          <a:solidFill>
            <a:schemeClr val="accent6"/>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36000" tIns="36000" rIns="36000" bIns="36000" rtlCol="0">
        <a:spAutoFit/>
      </a:bodyPr>
      <a:lstStyle>
        <a:defPPr>
          <a:defRPr sz="1600" dirty="0" err="1" smtClean="0"/>
        </a:defPPr>
      </a:lstStyle>
    </a:txDef>
  </a:objectDefaults>
  <a:extraClrSchemeLst/>
  <a:extLst>
    <a:ext uri="{05A4C25C-085E-4340-85A3-A5531E510DB2}">
      <thm15:themeFamily xmlns:thm15="http://schemas.microsoft.com/office/thememl/2012/main" name="FIS 16x9 Presentation and Toolkit" id="{A498F7AC-CC8D-470A-92EF-D9E44327337F}" vid="{973AFD46-9208-48FE-83D3-12A733968885}"/>
    </a:ext>
  </a:extLst>
</a:theme>
</file>

<file path=ppt/theme/theme2.xml><?xml version="1.0" encoding="utf-8"?>
<a:theme xmlns:a="http://schemas.openxmlformats.org/drawingml/2006/main" name="Office-te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mso-contentType ?>
<SharedContentType xmlns="Microsoft.SharePoint.Taxonomy.ContentTypeSync" SourceId="131c18cc-2474-4745-871d-6b663d645c63" ContentTypeId="0x010100B1AF7E0DF49F8B4998DFBA24D0E94F04" PreviousValue="false"/>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Official Record" ma:contentTypeID="0x010100B1AF7E0DF49F8B4998DFBA24D0E94F0400EF6AA88B9EC56046829175579DD56F62" ma:contentTypeVersion="18" ma:contentTypeDescription="FIS official records per the Records and Retention policy.&#10;" ma:contentTypeScope="" ma:versionID="003d431b72b048a0a8de6b540c5cbdd6">
  <xsd:schema xmlns:xsd="http://www.w3.org/2001/XMLSchema" xmlns:xs="http://www.w3.org/2001/XMLSchema" xmlns:p="http://schemas.microsoft.com/office/2006/metadata/properties" xmlns:ns2="27be7644-ceb4-4b99-a982-54c24b0d5763" xmlns:ns3="f973b30c-1df3-4c2a-bca9-cf21b10eff93" xmlns:ns4="da2d9307-b2cc-4afe-9596-29bf38550d3c" targetNamespace="http://schemas.microsoft.com/office/2006/metadata/properties" ma:root="true" ma:fieldsID="9a5b38b3c82e31a9f808790e1f49f3f9" ns2:_="" ns3:_="" ns4:_="">
    <xsd:import namespace="27be7644-ceb4-4b99-a982-54c24b0d5763"/>
    <xsd:import namespace="f973b30c-1df3-4c2a-bca9-cf21b10eff93"/>
    <xsd:import namespace="da2d9307-b2cc-4afe-9596-29bf38550d3c"/>
    <xsd:element name="properties">
      <xsd:complexType>
        <xsd:sequence>
          <xsd:element name="documentManagement">
            <xsd:complexType>
              <xsd:all>
                <xsd:element ref="ns2:TaxCatchAll" minOccurs="0"/>
                <xsd:element ref="ns2:TaxCatchAllLabel" minOccurs="0"/>
                <xsd:element ref="ns2:p2ccda1aa538431ebdbd9aff2e618395" minOccurs="0"/>
                <xsd:element ref="ns2:m212503b6b334cf5939abe2139ab9989" minOccurs="0"/>
                <xsd:element ref="ns3:d85f6d7fdfbb4fcb9928e85e20829f11" minOccurs="0"/>
                <xsd:element ref="ns4:FIS_x0020_Templat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7be7644-ceb4-4b99-a982-54c24b0d5763" elementFormDefault="qualified">
    <xsd:import namespace="http://schemas.microsoft.com/office/2006/documentManagement/types"/>
    <xsd:import namespace="http://schemas.microsoft.com/office/infopath/2007/PartnerControls"/>
    <xsd:element name="TaxCatchAll" ma:index="8" nillable="true" ma:displayName="Taxonomy Catch All Column" ma:description="" ma:hidden="true" ma:list="{ee0b3923-50aa-4895-b825-540afbf82b57}" ma:internalName="TaxCatchAll" ma:showField="CatchAllData"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TaxCatchAllLabel" ma:index="9" nillable="true" ma:displayName="Taxonomy Catch All Column1" ma:description="" ma:hidden="true" ma:list="{ee0b3923-50aa-4895-b825-540afbf82b57}" ma:internalName="TaxCatchAllLabel" ma:readOnly="true" ma:showField="CatchAllDataLabel" ma:web="f973b30c-1df3-4c2a-bca9-cf21b10eff93">
      <xsd:complexType>
        <xsd:complexContent>
          <xsd:extension base="dms:MultiChoiceLookup">
            <xsd:sequence>
              <xsd:element name="Value" type="dms:Lookup" maxOccurs="unbounded" minOccurs="0" nillable="true"/>
            </xsd:sequence>
          </xsd:extension>
        </xsd:complexContent>
      </xsd:complexType>
    </xsd:element>
    <xsd:element name="p2ccda1aa538431ebdbd9aff2e618395" ma:index="10" ma:taxonomy="true" ma:internalName="p2ccda1aa538431ebdbd9aff2e618395" ma:taxonomyFieldName="hubDataClassification" ma:displayName="Data Classification" ma:default="120;#Internal Use|c3cad031-fee6-47a9-aad0-2ffea30ffed6" ma:fieldId="{92ccda1a-a538-431e-bdbd-9aff2e618395}" ma:sspId="131c18cc-2474-4745-871d-6b663d645c63" ma:termSetId="eb0af5e7-1eeb-4e7f-b793-c64bc7a9f483" ma:anchorId="00000000-0000-0000-0000-000000000000" ma:open="false" ma:isKeyword="false">
      <xsd:complexType>
        <xsd:sequence>
          <xsd:element ref="pc:Terms" minOccurs="0" maxOccurs="1"/>
        </xsd:sequence>
      </xsd:complexType>
    </xsd:element>
    <xsd:element name="m212503b6b334cf5939abe2139ab9989" ma:index="12" ma:taxonomy="true" ma:internalName="m212503b6b334cf5939abe2139ab9989" ma:taxonomyFieldName="hubOfficialRecord" ma:displayName="Record Type" ma:default="118;#Discretionary|be304623-379d-4a0b-8bdf-b30f264f5d0f" ma:fieldId="{6212503b-6b33-4cf5-939a-be2139ab9989}" ma:sspId="131c18cc-2474-4745-871d-6b663d645c63" ma:termSetId="bd792795-f08d-4e72-bb89-f38d6c0b487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f973b30c-1df3-4c2a-bca9-cf21b10eff93" elementFormDefault="qualified">
    <xsd:import namespace="http://schemas.microsoft.com/office/2006/documentManagement/types"/>
    <xsd:import namespace="http://schemas.microsoft.com/office/infopath/2007/PartnerControls"/>
    <xsd:element name="d85f6d7fdfbb4fcb9928e85e20829f11" ma:index="14" ma:taxonomy="true" ma:internalName="d85f6d7fdfbb4fcb9928e85e20829f11" ma:taxonomyFieldName="ContentCategory1" ma:displayName="Content Category" ma:default="116;#General|df414748-05a1-4eef-b671-5b3efbbf31a9" ma:fieldId="{d85f6d7f-dfbb-4fcb-9928-e85e20829f11}" ma:sspId="131c18cc-2474-4745-871d-6b663d645c63" ma:termSetId="957a4a28-c6ea-4b9b-9330-da922fce844e"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a2d9307-b2cc-4afe-9596-29bf38550d3c" elementFormDefault="qualified">
    <xsd:import namespace="http://schemas.microsoft.com/office/2006/documentManagement/types"/>
    <xsd:import namespace="http://schemas.microsoft.com/office/infopath/2007/PartnerControls"/>
    <xsd:element name="FIS_x0020_Templates" ma:index="16" nillable="true" ma:displayName="FIS Templates" ma:default="Microsoft PowerPoint Templates" ma:format="Dropdown" ma:internalName="FIS_x0020_Templates">
      <xsd:simpleType>
        <xsd:restriction base="dms:Choice">
          <xsd:enumeration value="Microsoft PowerPoint Templates"/>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p:properties xmlns:p="http://schemas.microsoft.com/office/2006/metadata/properties" xmlns:xsi="http://www.w3.org/2001/XMLSchema-instance" xmlns:pc="http://schemas.microsoft.com/office/infopath/2007/PartnerControls">
  <documentManagement>
    <m212503b6b334cf5939abe2139ab9989 xmlns="27be7644-ceb4-4b99-a982-54c24b0d5763">
      <Terms xmlns="http://schemas.microsoft.com/office/infopath/2007/PartnerControls">
        <TermInfo xmlns="http://schemas.microsoft.com/office/infopath/2007/PartnerControls">
          <TermName xmlns="http://schemas.microsoft.com/office/infopath/2007/PartnerControls">Discretionary</TermName>
          <TermId xmlns="http://schemas.microsoft.com/office/infopath/2007/PartnerControls">be304623-379d-4a0b-8bdf-b30f264f5d0f</TermId>
        </TermInfo>
      </Terms>
    </m212503b6b334cf5939abe2139ab9989>
    <p2ccda1aa538431ebdbd9aff2e618395 xmlns="27be7644-ceb4-4b99-a982-54c24b0d5763">
      <Terms xmlns="http://schemas.microsoft.com/office/infopath/2007/PartnerControls">
        <TermInfo xmlns="http://schemas.microsoft.com/office/infopath/2007/PartnerControls">
          <TermName xmlns="http://schemas.microsoft.com/office/infopath/2007/PartnerControls">Internal Use</TermName>
          <TermId xmlns="http://schemas.microsoft.com/office/infopath/2007/PartnerControls">c3cad031-fee6-47a9-aad0-2ffea30ffed6</TermId>
        </TermInfo>
      </Terms>
    </p2ccda1aa538431ebdbd9aff2e618395>
    <d85f6d7fdfbb4fcb9928e85e20829f11 xmlns="f973b30c-1df3-4c2a-bca9-cf21b10eff93">
      <Terms xmlns="http://schemas.microsoft.com/office/infopath/2007/PartnerControls">
        <TermInfo xmlns="http://schemas.microsoft.com/office/infopath/2007/PartnerControls">
          <TermName xmlns="http://schemas.microsoft.com/office/infopath/2007/PartnerControls">General</TermName>
          <TermId xmlns="http://schemas.microsoft.com/office/infopath/2007/PartnerControls">df414748-05a1-4eef-b671-5b3efbbf31a9</TermId>
        </TermInfo>
      </Terms>
    </d85f6d7fdfbb4fcb9928e85e20829f11>
    <FIS_x0020_Templates xmlns="da2d9307-b2cc-4afe-9596-29bf38550d3c">Microsoft PowerPoint Templates</FIS_x0020_Templates>
    <TaxCatchAll xmlns="27be7644-ceb4-4b99-a982-54c24b0d5763">
      <Value>120</Value>
      <Value>118</Value>
      <Value>116</Value>
    </TaxCatchAll>
  </documentManagement>
</p:properties>
</file>

<file path=customXml/item5.xml><?xml version="1.0" encoding="utf-8"?>
<?mso-contentType ?>
<customXsn xmlns="http://schemas.microsoft.com/office/2006/metadata/customXsn">
  <xsnLocation/>
  <cached>True</cached>
  <openByDefault>False</openByDefault>
  <xsnScope/>
</customXsn>
</file>

<file path=customXml/itemProps1.xml><?xml version="1.0" encoding="utf-8"?>
<ds:datastoreItem xmlns:ds="http://schemas.openxmlformats.org/officeDocument/2006/customXml" ds:itemID="{056E7207-F3F6-4086-BBAD-0630C6943116}">
  <ds:schemaRefs>
    <ds:schemaRef ds:uri="Microsoft.SharePoint.Taxonomy.ContentTypeSync"/>
  </ds:schemaRefs>
</ds:datastoreItem>
</file>

<file path=customXml/itemProps2.xml><?xml version="1.0" encoding="utf-8"?>
<ds:datastoreItem xmlns:ds="http://schemas.openxmlformats.org/officeDocument/2006/customXml" ds:itemID="{AED57398-8543-40B5-B208-44603FB04A21}">
  <ds:schemaRefs>
    <ds:schemaRef ds:uri="http://schemas.microsoft.com/sharepoint/v3/contenttype/forms"/>
  </ds:schemaRefs>
</ds:datastoreItem>
</file>

<file path=customXml/itemProps3.xml><?xml version="1.0" encoding="utf-8"?>
<ds:datastoreItem xmlns:ds="http://schemas.openxmlformats.org/officeDocument/2006/customXml" ds:itemID="{2800E8D7-CEF5-44AE-AF8A-3AD150A9BF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7be7644-ceb4-4b99-a982-54c24b0d5763"/>
    <ds:schemaRef ds:uri="f973b30c-1df3-4c2a-bca9-cf21b10eff93"/>
    <ds:schemaRef ds:uri="da2d9307-b2cc-4afe-9596-29bf38550d3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CD2A9F9A-050F-4963-A0D0-1F0B00A6E460}">
  <ds:schemaRefs>
    <ds:schemaRef ds:uri="http://purl.org/dc/elements/1.1/"/>
    <ds:schemaRef ds:uri="http://schemas.microsoft.com/office/2006/metadata/properties"/>
    <ds:schemaRef ds:uri="http://purl.org/dc/terms/"/>
    <ds:schemaRef ds:uri="http://schemas.openxmlformats.org/package/2006/metadata/core-properties"/>
    <ds:schemaRef ds:uri="27be7644-ceb4-4b99-a982-54c24b0d5763"/>
    <ds:schemaRef ds:uri="http://schemas.microsoft.com/office/2006/documentManagement/types"/>
    <ds:schemaRef ds:uri="http://schemas.microsoft.com/office/infopath/2007/PartnerControls"/>
    <ds:schemaRef ds:uri="da2d9307-b2cc-4afe-9596-29bf38550d3c"/>
    <ds:schemaRef ds:uri="f973b30c-1df3-4c2a-bca9-cf21b10eff93"/>
    <ds:schemaRef ds:uri="http://www.w3.org/XML/1998/namespace"/>
    <ds:schemaRef ds:uri="http://purl.org/dc/dcmitype/"/>
  </ds:schemaRefs>
</ds:datastoreItem>
</file>

<file path=customXml/itemProps5.xml><?xml version="1.0" encoding="utf-8"?>
<ds:datastoreItem xmlns:ds="http://schemas.openxmlformats.org/officeDocument/2006/customXml" ds:itemID="{A6FC0AE1-B724-4DA0-A335-72313303D65D}">
  <ds:schemaRefs>
    <ds:schemaRef ds:uri="http://schemas.microsoft.com/office/2006/metadata/customXsn"/>
  </ds:schemaRefs>
</ds:datastoreItem>
</file>

<file path=docProps/app.xml><?xml version="1.0" encoding="utf-8"?>
<Properties xmlns="http://schemas.openxmlformats.org/officeDocument/2006/extended-properties" xmlns:vt="http://schemas.openxmlformats.org/officeDocument/2006/docPropsVTypes">
  <Template>FIS 16x9 Presentation and Toolkit</Template>
  <TotalTime>4831</TotalTime>
  <Words>2353</Words>
  <Application>Microsoft Office PowerPoint</Application>
  <PresentationFormat>On-screen Show (16:9)</PresentationFormat>
  <Paragraphs>709</Paragraphs>
  <Slides>44</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Arial Black</vt:lpstr>
      <vt:lpstr>Calibri</vt:lpstr>
      <vt:lpstr>Lucida Grande</vt:lpstr>
      <vt:lpstr>Symbol</vt:lpstr>
      <vt:lpstr>Wingdings</vt:lpstr>
      <vt:lpstr>FIS</vt:lpstr>
      <vt:lpstr>Devops – CI/CD</vt:lpstr>
      <vt:lpstr>Prerequisites</vt:lpstr>
      <vt:lpstr>About You</vt:lpstr>
      <vt:lpstr>About Us</vt:lpstr>
      <vt:lpstr>Credits  </vt:lpstr>
      <vt:lpstr>Agenda</vt:lpstr>
      <vt:lpstr>What to expect from this training ?</vt:lpstr>
      <vt:lpstr>Introduction</vt:lpstr>
      <vt:lpstr>Introduction</vt:lpstr>
      <vt:lpstr>Monolith Systems</vt:lpstr>
      <vt:lpstr>Monolith Systems Cons</vt:lpstr>
      <vt:lpstr>The Solution</vt:lpstr>
      <vt:lpstr>The Solution</vt:lpstr>
      <vt:lpstr>PowerPoint Presentation</vt:lpstr>
      <vt:lpstr>DevOps</vt:lpstr>
      <vt:lpstr>DevOps Overview</vt:lpstr>
      <vt:lpstr>Waterfall Model</vt:lpstr>
      <vt:lpstr>PowerPoint Presentation</vt:lpstr>
      <vt:lpstr>PowerPoint Presentation</vt:lpstr>
      <vt:lpstr>PowerPoint Presentation</vt:lpstr>
      <vt:lpstr>Waterfall Vs Agile </vt:lpstr>
      <vt:lpstr>Limitations of Agile </vt:lpstr>
      <vt:lpstr>PowerPoint Presentation</vt:lpstr>
      <vt:lpstr>DevOps </vt:lpstr>
      <vt:lpstr>DevOps Capabilities </vt:lpstr>
      <vt:lpstr>DevOps Capabilities </vt:lpstr>
      <vt:lpstr>DevOps Goals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FIS 16x9 Basic Template</dc:title>
  <dc:creator>FIS</dc:creator>
  <cp:lastModifiedBy>Madduri, VenkateshReddy</cp:lastModifiedBy>
  <cp:revision>181</cp:revision>
  <dcterms:created xsi:type="dcterms:W3CDTF">2017-09-27T06:18:52Z</dcterms:created>
  <dcterms:modified xsi:type="dcterms:W3CDTF">2020-11-23T13:35:10Z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hubDataClassification">
    <vt:lpwstr>120;#Internal Use|c3cad031-fee6-47a9-aad0-2ffea30ffed6</vt:lpwstr>
  </property>
  <property fmtid="{D5CDD505-2E9C-101B-9397-08002B2CF9AE}" pid="3" name="hubOfficialRecord">
    <vt:lpwstr>118;#Discretionary|be304623-379d-4a0b-8bdf-b30f264f5d0f</vt:lpwstr>
  </property>
  <property fmtid="{D5CDD505-2E9C-101B-9397-08002B2CF9AE}" pid="4" name="ContentCategory1">
    <vt:lpwstr>116;#General|df414748-05a1-4eef-b671-5b3efbbf31a9</vt:lpwstr>
  </property>
  <property fmtid="{D5CDD505-2E9C-101B-9397-08002B2CF9AE}" pid="5" name="ContentTypeId">
    <vt:lpwstr>0x010100B1AF7E0DF49F8B4998DFBA24D0E94F0400EF6AA88B9EC56046829175579DD56F62</vt:lpwstr>
  </property>
</Properties>
</file>